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35AE88-7A2F-4C64-AE29-E376A761B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1F3A1E-19A2-4088-B8D5-BB1FB326B7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7FFF1F-610E-4285-A37F-B8CEE8E08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9768-9276-43F6-802A-20B896081202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B41B01-B57A-4B97-8FBD-870C88FD0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0F04C5-3C4D-42E6-BDFF-CE5A7E5F8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A63C3-256E-4F94-9EFD-E918766B81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3779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6FE5FD-CE62-4DAA-AE97-42C9D40C8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0166F4-2767-415F-8F97-5C17177BA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24787B-BCF8-4C85-A625-4BEA2E39D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9768-9276-43F6-802A-20B896081202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B8BBE0-EA39-4702-9B15-A578C6FC8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B4BA51-E44F-4065-A818-CA9072952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A63C3-256E-4F94-9EFD-E918766B81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5050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69487E-89A9-41D5-BE0F-0AAF4D95F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56FF50-7820-4E5F-8710-5A592E2A5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DCE731-4D1F-4137-AAFC-4098B5901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9768-9276-43F6-802A-20B896081202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D75B32-EA1A-4D0D-A3A2-BED6D7B42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D7FCBD-BE61-40CA-8F8B-A14E5C6C1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A63C3-256E-4F94-9EFD-E918766B81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5956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E02F77-017E-4A20-8300-1CA806EFC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D5D7D7-538F-41C1-8202-F9A5E69B06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C0DB4DD-85F0-444D-A6C9-DD6927A5A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EB2D589-3969-4B91-94EC-D9707886D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9768-9276-43F6-802A-20B896081202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A6AE3E-4CED-498F-96F5-F6574945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B6EE9EA-F6BC-45F8-BA3F-E7ABBB533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A63C3-256E-4F94-9EFD-E918766B81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5004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5BFDB2-57B3-4409-A25A-B8303B224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D00247-E3B3-458B-BD69-320060D84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77E31CF-A087-4B37-9EB6-6664C3140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F822E8-4623-4487-A5C0-B31400D35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4D2B762-DC92-422D-B39D-92C914510A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C676AFA-BBE2-46A6-94A1-9C4CB4C8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9768-9276-43F6-802A-20B896081202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4C6946D-8A06-44E6-BA44-36242BD6A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A25A289-D8C6-4659-A916-F32244582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A63C3-256E-4F94-9EFD-E918766B81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5374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35F70-BE7F-4D27-9B7D-E83C653A9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E064E23-3584-485A-B769-E39DEE7A3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9768-9276-43F6-802A-20B896081202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BAD63D-7141-4DBB-AA84-CF96D187C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552A10E-775D-4F78-822C-72CCCEB0A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A63C3-256E-4F94-9EFD-E918766B81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2174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998334B-9FFE-49D6-8FAC-468A3DC57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9768-9276-43F6-802A-20B896081202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CF1699-D285-4CDA-B210-B10A4A41A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BF1468-D4F0-4BE3-B33B-9D4C8257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A63C3-256E-4F94-9EFD-E918766B81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0197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CA92EB-9CB1-4457-B3EC-CE14CEA1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D9C1AF-C130-405A-B9C5-4FDD988D4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C4FBB6-EC51-43FA-8855-51E57F38B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56E5D0-0B50-41C1-B5CC-DF7CAC026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9768-9276-43F6-802A-20B896081202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4F0486-72D8-48D5-93D9-A322BA219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5E81BE2-9D90-42C9-86F3-4FAA7664A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A63C3-256E-4F94-9EFD-E918766B81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089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5E2B1-6EE8-4110-B3DC-0DE7AF516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58AEE4A-108D-4744-AA4E-FDCC1178AF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D59F8D5-D743-4653-A9C6-7FEDA008C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72BB90-AC76-41D7-A140-8D43410BE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9768-9276-43F6-802A-20B896081202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F35A7B-D421-4A5C-B01B-B17822C40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25AE2D-A02B-43FD-98A8-44626F1D6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A63C3-256E-4F94-9EFD-E918766B81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3218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87EBFE-D061-4929-A1CD-40C85D775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4BB2C7-3BB9-4222-BCB0-EB1AC4D06A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46F809-5935-4103-9A54-45C259DA4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9768-9276-43F6-802A-20B896081202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62FD63-753B-4BA2-95F2-09DBF4DB1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9CF7D5-C17B-4A73-8E8D-A187E97C0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A63C3-256E-4F94-9EFD-E918766B81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8733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A959E09-A776-4297-8FB5-1235295F2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BEC6A6-9213-4F63-B327-3A4E64F2E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639701-91BF-45F7-B317-A9EA365A3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9768-9276-43F6-802A-20B896081202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E1B8C6-8CB2-422F-A772-0B4A34619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79A834-3C1A-4BF4-8439-B6D13BCB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A63C3-256E-4F94-9EFD-E918766B81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355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3D88848-19A0-4C8A-B788-F575F5934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53E2E5-77DD-4A5F-903B-981CFCD93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D842CA-2551-4560-960B-7DEB1F2188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F9768-9276-43F6-802A-20B896081202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B26FD8-2C34-46F7-BB8E-75C0570B8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09AF97-FB39-4FB6-9CE5-2D3EA978E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A63C3-256E-4F94-9EFD-E918766B81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919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B90254B-424C-4BD0-A252-084B0E220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16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1086FDC-0E9A-4D39-87FB-7A238D93A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34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CB2CFA1-A4D8-4AA2-B52F-3C4091FF3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8DA03FF-15EE-439F-88B6-3991A6717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43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AC8DF95-695C-438C-AD33-2C156523B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93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076E759-D138-4F0B-AF43-164B3A17E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87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22189D1-1600-444B-8F2B-9D39947C2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35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0ACEBC1-8474-4520-A78E-1B68DDCCD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84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B37B0CD-0D17-436B-AA82-F7CC12663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800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D27024C-7C6C-4680-94DC-C02EA81A5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212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AA42B38-7D27-4386-B52F-60B4155CB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47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6D5E55F-4083-4AAF-9641-0E98BE5F4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743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4008ADC-7B39-41DD-AF37-52CC14739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73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22D2EFD-495B-4A4B-BB16-5D195C5AB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99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FB8D957-62B8-43BA-97A9-EBEF10E9F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70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8F4585B-8F34-4C93-A0F5-02DB8B0F2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884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629E412-6971-4580-85C2-14A29C2FF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07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AD1C7FE-61DE-4528-8195-C3B0BDF27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927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573974D-2CA3-474C-A98F-BF67795A5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4549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Panorámica</PresentationFormat>
  <Paragraphs>0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Rebeca</dc:creator>
  <cp:lastModifiedBy>Rebeca</cp:lastModifiedBy>
  <cp:revision>1</cp:revision>
  <dcterms:created xsi:type="dcterms:W3CDTF">2020-11-09T04:57:09Z</dcterms:created>
  <dcterms:modified xsi:type="dcterms:W3CDTF">2020-11-09T05:04:49Z</dcterms:modified>
</cp:coreProperties>
</file>