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60" r:id="rId3"/>
    <p:sldId id="261" r:id="rId4"/>
    <p:sldId id="262" r:id="rId5"/>
    <p:sldId id="263" r:id="rId6"/>
    <p:sldId id="264" r:id="rId7"/>
    <p:sldId id="266" r:id="rId8"/>
    <p:sldId id="267" r:id="rId9"/>
    <p:sldId id="268" r:id="rId10"/>
    <p:sldId id="269" r:id="rId11"/>
    <p:sldId id="270" r:id="rId12"/>
    <p:sldId id="272" r:id="rId13"/>
    <p:sldId id="276" r:id="rId1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4320" userDrawn="1">
          <p15:clr>
            <a:srgbClr val="A4A3A4"/>
          </p15:clr>
        </p15:guide>
        <p15:guide id="2" pos="76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solidFill>
                <a:srgbClr val="D6D6D6"/>
              </a:solidFill>
              <a:prstDash val="solid"/>
              <a:miter lim="400000"/>
            </a:ln>
          </a:left>
          <a:right>
            <a:ln w="254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firstCol>
    <a:lastRow>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25400" cap="flat">
              <a:solidFill>
                <a:srgbClr val="D6D7D6"/>
              </a:solidFill>
              <a:prstDash val="solid"/>
              <a:miter lim="400000"/>
            </a:ln>
          </a:top>
          <a:bottom>
            <a:ln w="12700" cap="flat">
              <a:solidFill>
                <a:srgbClr val="D6D6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032650"/>
          </a:solidFill>
        </a:fill>
      </a:tcStyle>
    </a:lastRow>
    <a:firstRow>
      <a:tcTxStyle b="on"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6D6"/>
              </a:solidFill>
              <a:prstDash val="solid"/>
              <a:miter lim="400000"/>
            </a:ln>
          </a:top>
          <a:bottom>
            <a:ln w="254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032650"/>
          </a:solidFill>
        </a:fill>
      </a:tcStyle>
    </a:firstRow>
  </a:tblStyle>
  <a:tblStyle styleId="{C7B018BB-80A7-4F77-B60F-C8B233D01FF8}" styleName="">
    <a:tblBg/>
    <a:wholeTbl>
      <a:tcTxStyle b="off" i="off">
        <a:font>
          <a:latin typeface="Helvetica Neue"/>
          <a:ea typeface="Helvetica Neue"/>
          <a:cs typeface="Helvetica Neue"/>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84E00"/>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17101"/>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17101"/>
          </a:solidFill>
        </a:fill>
      </a:tcStyle>
    </a:firstRow>
  </a:tblStyle>
  <a:tblStyle styleId="{EEE7283C-3CF3-47DC-8721-378D4A62B228}" styleName="">
    <a:tblBg/>
    <a:wholeTbl>
      <a:tcTxStyle b="off" i="off">
        <a:font>
          <a:latin typeface="Helvetica Neue"/>
          <a:ea typeface="Helvetica Neue"/>
          <a:cs typeface="Helvetica Neue"/>
        </a:font>
        <a:srgbClr val="FFFFFF"/>
      </a:tcTxStyle>
      <a:tcStyle>
        <a:tcBdr>
          <a:left>
            <a:ln w="12700" cap="flat">
              <a:solidFill>
                <a:srgbClr val="AAAAAA"/>
              </a:solidFill>
              <a:prstDash val="solid"/>
              <a:miter lim="400000"/>
            </a:ln>
          </a:left>
          <a:right>
            <a:ln w="12700" cap="flat">
              <a:solidFill>
                <a:srgbClr val="AAAAAA"/>
              </a:solidFill>
              <a:prstDash val="solid"/>
              <a:miter lim="400000"/>
            </a:ln>
          </a:right>
          <a:top>
            <a:ln w="12700" cap="flat">
              <a:solidFill>
                <a:srgbClr val="AAAAAA"/>
              </a:solidFill>
              <a:prstDash val="solid"/>
              <a:miter lim="400000"/>
            </a:ln>
          </a:top>
          <a:bottom>
            <a:ln w="12700" cap="flat">
              <a:solidFill>
                <a:srgbClr val="AAAAAA"/>
              </a:solidFill>
              <a:prstDash val="solid"/>
              <a:miter lim="400000"/>
            </a:ln>
          </a:bottom>
          <a:insideH>
            <a:ln w="12700" cap="flat">
              <a:solidFill>
                <a:srgbClr val="AAAAAA"/>
              </a:solidFill>
              <a:prstDash val="solid"/>
              <a:miter lim="400000"/>
            </a:ln>
          </a:insideH>
          <a:insideV>
            <a:ln w="12700" cap="flat">
              <a:solidFill>
                <a:srgbClr val="AAAAAA"/>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hueOff val="106375"/>
              <a:satOff val="9554"/>
              <a:lumOff val="-13516"/>
            </a:schemeClr>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0" cap="flat">
              <a:noFill/>
              <a:miter lim="400000"/>
            </a:ln>
          </a:bottom>
          <a:insideH>
            <a:ln w="12700" cap="flat">
              <a:noFill/>
              <a:miter lim="400000"/>
            </a:ln>
          </a:insideH>
          <a:insideV>
            <a:ln w="12700" cap="flat">
              <a:noFill/>
              <a:miter lim="400000"/>
            </a:ln>
          </a:insideV>
        </a:tcBdr>
        <a:fill>
          <a:solidFill>
            <a:schemeClr val="accent5">
              <a:hueOff val="106375"/>
              <a:satOff val="9554"/>
              <a:lumOff val="-13516"/>
            </a:schemeClr>
          </a:solidFill>
        </a:fill>
      </a:tcStyle>
    </a:firstRow>
  </a:tblStyle>
  <a:tblStyle styleId="{CF821DB8-F4EB-4A41-A1BA-3FCAFE7338EE}" styleName="">
    <a:tblBg/>
    <a:wholeTbl>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hueOff val="-119728"/>
              <a:satOff val="5580"/>
              <a:lumOff val="-12961"/>
            </a:schemeClr>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50E48"/>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50E48"/>
          </a:solidFill>
        </a:fill>
      </a:tcStyle>
    </a:firstRow>
  </a:tblStyle>
  <a:tblStyle styleId="{33BA23B1-9221-436E-865A-0063620EA4FD}" styleName="">
    <a:tblBg/>
    <a:wholeTbl>
      <a:tcTxStyle b="off" i="off">
        <a:font>
          <a:latin typeface="Helvetica Neue"/>
          <a:ea typeface="Helvetica Neue"/>
          <a:cs typeface="Helvetica Neue"/>
        </a:font>
        <a:srgbClr val="FFFFFF"/>
      </a:tcTxStyle>
      <a:tcStyle>
        <a:tcBdr>
          <a:left>
            <a:ln w="12700" cap="flat">
              <a:solidFill>
                <a:srgbClr val="909090"/>
              </a:solidFill>
              <a:prstDash val="solid"/>
              <a:miter lim="400000"/>
            </a:ln>
          </a:left>
          <a:right>
            <a:ln w="12700" cap="flat">
              <a:solidFill>
                <a:srgbClr val="909090"/>
              </a:solidFill>
              <a:prstDash val="solid"/>
              <a:miter lim="400000"/>
            </a:ln>
          </a:right>
          <a:top>
            <a:ln w="12700" cap="flat">
              <a:solidFill>
                <a:srgbClr val="909090"/>
              </a:solidFill>
              <a:prstDash val="solid"/>
              <a:miter lim="400000"/>
            </a:ln>
          </a:top>
          <a:bottom>
            <a:ln w="12700" cap="flat">
              <a:solidFill>
                <a:srgbClr val="909090"/>
              </a:solidFill>
              <a:prstDash val="solid"/>
              <a:miter lim="400000"/>
            </a:ln>
          </a:bottom>
          <a:insideH>
            <a:ln w="12700" cap="flat">
              <a:solidFill>
                <a:srgbClr val="909090"/>
              </a:solidFill>
              <a:prstDash val="solid"/>
              <a:miter lim="400000"/>
            </a:ln>
          </a:insideH>
          <a:insideV>
            <a:ln w="12700" cap="flat">
              <a:solidFill>
                <a:srgbClr val="909090"/>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98089"/>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6A0AC"/>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6A0AC"/>
          </a:solidFill>
        </a:fill>
      </a:tcStyle>
    </a:firstRow>
  </a:tblStyle>
  <a:tblStyle styleId="{2708684C-4D16-4618-839F-0558EEFCDFE6}" styleName="">
    <a:tblBg/>
    <a:wholeTbl>
      <a:tcTxStyle b="off" i="off">
        <a:font>
          <a:latin typeface="Helvetica Neue"/>
          <a:ea typeface="Helvetica Neue"/>
          <a:cs typeface="Helvetica Neue"/>
        </a:font>
        <a:srgbClr val="FFFFFF"/>
      </a:tcTxStyle>
      <a:tcStyle>
        <a:tcBdr>
          <a:left>
            <a:ln w="12700" cap="flat">
              <a:solidFill>
                <a:srgbClr val="929292"/>
              </a:solidFill>
              <a:custDash>
                <a:ds d="200000" sp="200000"/>
              </a:custDash>
              <a:miter lim="400000"/>
            </a:ln>
          </a:left>
          <a:right>
            <a:ln w="12700" cap="flat">
              <a:solidFill>
                <a:srgbClr val="929292"/>
              </a:solidFill>
              <a:custDash>
                <a:ds d="200000" sp="200000"/>
              </a:custDash>
              <a:miter lim="400000"/>
            </a:ln>
          </a:right>
          <a:top>
            <a:ln w="12700" cap="flat">
              <a:solidFill>
                <a:srgbClr val="929292"/>
              </a:solidFill>
              <a:custDash>
                <a:ds d="200000" sp="200000"/>
              </a:custDash>
              <a:miter lim="400000"/>
            </a:ln>
          </a:top>
          <a:bottom>
            <a:ln w="12700" cap="flat">
              <a:solidFill>
                <a:srgbClr val="929292"/>
              </a:solidFill>
              <a:custDash>
                <a:ds d="200000" sp="200000"/>
              </a:custDash>
              <a:miter lim="400000"/>
            </a:ln>
          </a:bottom>
          <a:insideH>
            <a:ln w="12700" cap="flat">
              <a:solidFill>
                <a:srgbClr val="929292"/>
              </a:solidFill>
              <a:custDash>
                <a:ds d="200000" sp="200000"/>
              </a:custDash>
              <a:miter lim="400000"/>
            </a:ln>
          </a:insideH>
          <a:insideV>
            <a:ln w="12700" cap="flat">
              <a:solidFill>
                <a:srgbClr val="929292"/>
              </a:solidFill>
              <a:custDash>
                <a:ds d="200000" sp="200000"/>
              </a:custDash>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25400" cap="flat">
              <a:solidFill>
                <a:srgbClr val="929292"/>
              </a:solidFill>
              <a:prstDash val="solid"/>
              <a:miter lim="400000"/>
            </a:ln>
          </a:right>
          <a:top>
            <a:ln w="25400" cap="flat">
              <a:solidFill>
                <a:srgbClr val="929292"/>
              </a:solidFill>
              <a:prstDash val="solid"/>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Col>
    <a:lastRow>
      <a:tcTxStyle b="off" i="off">
        <a:font>
          <a:latin typeface="Helvetica Neue"/>
          <a:ea typeface="Helvetica Neue"/>
          <a:cs typeface="Helvetica Neue"/>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25400" cap="flat">
              <a:solidFill>
                <a:srgbClr val="929292"/>
              </a:solidFill>
              <a:prstDash val="solid"/>
              <a:miter lim="400000"/>
            </a:ln>
          </a:top>
          <a:bottom>
            <a:ln w="12700" cap="flat">
              <a:noFill/>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lastRow>
    <a:firstRow>
      <a:tcTxStyle b="on" i="off">
        <a:font>
          <a:latin typeface="Helvetica Neue"/>
          <a:ea typeface="Helvetica Neue"/>
          <a:cs typeface="Helvetica Neue"/>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12700" cap="flat">
              <a:noFill/>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15"/>
    <p:restoredTop sz="94092"/>
  </p:normalViewPr>
  <p:slideViewPr>
    <p:cSldViewPr snapToGrid="0" snapToObjects="1" showGuides="1">
      <p:cViewPr varScale="1">
        <p:scale>
          <a:sx n="36" d="100"/>
          <a:sy n="36" d="100"/>
        </p:scale>
        <p:origin x="1136" y="224"/>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381000" y="685800"/>
            <a:ext cx="6096000" cy="3429000"/>
          </a:xfrm>
          <a:prstGeom prst="rect">
            <a:avLst/>
          </a:prstGeom>
        </p:spPr>
        <p:txBody>
          <a:bodyPr/>
          <a:lstStyle/>
          <a:p>
            <a:endParaRPr/>
          </a:p>
        </p:txBody>
      </p:sp>
      <p:sp>
        <p:nvSpPr>
          <p:cNvPr id="136" name="Shape 136"/>
          <p:cNvSpPr>
            <a:spLocks noGrp="1"/>
          </p:cNvSpPr>
          <p:nvPr>
            <p:ph type="body" sz="quarter" idx="1"/>
          </p:nvPr>
        </p:nvSpPr>
        <p:spPr>
          <a:prstGeom prst="rect">
            <a:avLst/>
          </a:prstGeom>
        </p:spPr>
        <p:txBody>
          <a:bodyPr/>
          <a:lstStyle/>
          <a:p>
            <a:r>
              <a:t>Jacob y Esaú eran dos hermanos que nacieron en el mismo día por lo que eran gemelos (Génesis 25:24).</a:t>
            </a:r>
          </a:p>
          <a:p>
            <a:r>
              <a:t>Cuando pensamos en hermanos "gemelos", pensamos en personas que son cercanas y tienen un vínculo especial entre ellas.</a:t>
            </a:r>
          </a:p>
          <a:p>
            <a:r>
              <a:t>Sin embargo, Jacob y Esaú no eran amigos. En realidad, la Biblia dice que pelearían incluso dentro del útero de su madre (Génesis 25:22).</a:t>
            </a:r>
          </a:p>
          <a:p>
            <a:r>
              <a:t>Esa batalla continuaría entre ellos, no solo hasta el final de sus vidas, sino incluso después de su muerte con las naciones que descendieron de ellos (Génesis 25:23).</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hape 140"/>
          <p:cNvSpPr>
            <a:spLocks noGrp="1" noRot="1" noChangeAspect="1"/>
          </p:cNvSpPr>
          <p:nvPr>
            <p:ph type="sldImg"/>
          </p:nvPr>
        </p:nvSpPr>
        <p:spPr>
          <a:xfrm>
            <a:off x="381000" y="685800"/>
            <a:ext cx="6096000" cy="3429000"/>
          </a:xfrm>
          <a:prstGeom prst="rect">
            <a:avLst/>
          </a:prstGeom>
        </p:spPr>
        <p:txBody>
          <a:bodyPr/>
          <a:lstStyle/>
          <a:p>
            <a:endParaRPr/>
          </a:p>
        </p:txBody>
      </p:sp>
      <p:sp>
        <p:nvSpPr>
          <p:cNvPr id="141" name="Shape 141"/>
          <p:cNvSpPr>
            <a:spLocks noGrp="1"/>
          </p:cNvSpPr>
          <p:nvPr>
            <p:ph type="body" sz="quarter" idx="1"/>
          </p:nvPr>
        </p:nvSpPr>
        <p:spPr>
          <a:prstGeom prst="rect">
            <a:avLst/>
          </a:prstGeom>
        </p:spPr>
        <p:txBody>
          <a:bodyPr/>
          <a:lstStyle/>
          <a:p>
            <a:r>
              <a:t>El más joven de los gemelos era "Jacob". Tradicionalmente, el nombre Jacob se interpretaba como "engañador" (Génesis 25:26; 27:36; Jeremías 9: 3).</a:t>
            </a:r>
          </a:p>
          <a:p>
            <a:r>
              <a:t>¿Te imaginas a tus padres llamándote "engañador"? ¡Cambiaría mi nombre la primera oportunidad que tuve!</a:t>
            </a:r>
          </a:p>
          <a:p>
            <a:r>
              <a:t>Jacob intentó hacer algo similar. Siempre quiso ser quien no era, tener un nombre que no era suyo.</a:t>
            </a:r>
          </a:p>
          <a:p>
            <a:r>
              <a:t>Te cuento esta historia porque es posible que se relacione con algo que está sucediendo en lo más profundo de tu vida.</a:t>
            </a:r>
          </a:p>
          <a:p>
            <a:r>
              <a:t>En tiempos de la Biblia, un nombre se relacionaba con la identidad de la persona, con su futuro y destino (Génesis 4: 1, 25, 5:29, 16:15, 17: 5, 6, 1 Samuel 25:25).</a:t>
            </a:r>
          </a:p>
          <a:p>
            <a:r>
              <a:t>Muchos jóvenes y niños, independientemente de lo que digan o incluso retraten, no están realmente contentos con quiénes son o con quiénes creen que son.</a:t>
            </a:r>
          </a:p>
          <a:p>
            <a:r>
              <a:t>En realidad, en la profundidad de nuestras almas, cuando somos conscientes de lo que somos, despierta el deseo de ser diferentes. Un deseo de liberarnos de esa identidad que nos esclaviza y marca nuestro destino.</a:t>
            </a:r>
          </a:p>
          <a:p>
            <a:r>
              <a:t>Hoy, en la historia de Jacob, un "engañador", descubrirás cómo lidiar con ese aspecto de ti mismo que detestas. Aprenderás cómo Dios puede ayudarte a ser quien siempre quisiste ser.</a:t>
            </a:r>
          </a:p>
          <a:p>
            <a:r>
              <a:t>Aún más importante, Dios puede transformarte en la persona que siempre quiso que tú fueras, el ser que planeó antes de la fundación del mundo, y te convertirás en esa persona.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46"/>
          <p:cNvSpPr>
            <a:spLocks noGrp="1" noRot="1" noChangeAspect="1"/>
          </p:cNvSpPr>
          <p:nvPr>
            <p:ph type="sldImg"/>
          </p:nvPr>
        </p:nvSpPr>
        <p:spPr>
          <a:xfrm>
            <a:off x="381000" y="685800"/>
            <a:ext cx="6096000" cy="3429000"/>
          </a:xfrm>
          <a:prstGeom prst="rect">
            <a:avLst/>
          </a:prstGeom>
        </p:spPr>
        <p:txBody>
          <a:bodyPr/>
          <a:lstStyle/>
          <a:p>
            <a:endParaRPr/>
          </a:p>
        </p:txBody>
      </p:sp>
      <p:sp>
        <p:nvSpPr>
          <p:cNvPr id="147" name="Shape 147"/>
          <p:cNvSpPr>
            <a:spLocks noGrp="1"/>
          </p:cNvSpPr>
          <p:nvPr>
            <p:ph type="body" sz="quarter" idx="1"/>
          </p:nvPr>
        </p:nvSpPr>
        <p:spPr>
          <a:prstGeom prst="rect">
            <a:avLst/>
          </a:prstGeom>
        </p:spPr>
        <p:txBody>
          <a:bodyPr/>
          <a:lstStyle/>
          <a:p>
            <a:r>
              <a:t>Dando honor a su nombre, comprometió a su hermano en un trato que lo despojó de sus derechos como el "primer hijo", a cambio de alimentos que bien podría haber ofrecido gratuitamente (Génesis 25: 29-34).</a:t>
            </a:r>
          </a:p>
          <a:p>
            <a:r>
              <a:t>Muchos de nosotros hemos crecido con alguien que ha sido nuestra sombra; alguien a quien consideramos mejor que nosotros, o que recibe más privilegios. Es posible que alguien haya robado las oportunidades que siempre creyó que eran suyas. Hay alguien que tiene lo que quería tener o es quien quería ser.</a:t>
            </a:r>
          </a:p>
          <a:p>
            <a:r>
              <a:t>Sin embargo, siempre es una tragedia cuando pretendemos o negamos quienes somos para convertirnos en otra persona.</a:t>
            </a:r>
          </a:p>
          <a:p>
            <a:r>
              <a:t>El camino a la transformación personal pasa por el reconocimiento de quiénes somos, no su negación. Si no aceptamos quiénes somos, nunca tendremos una idea de lo que tenemos que hacer para ser lo que siempre quisimos ser.</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a:spLocks noGrp="1" noRot="1" noChangeAspect="1"/>
          </p:cNvSpPr>
          <p:nvPr>
            <p:ph type="sldImg"/>
          </p:nvPr>
        </p:nvSpPr>
        <p:spPr>
          <a:prstGeom prst="rect">
            <a:avLst/>
          </a:prstGeom>
        </p:spPr>
        <p:txBody>
          <a:bodyPr/>
          <a:lstStyle/>
          <a:p>
            <a:endParaRPr/>
          </a:p>
        </p:txBody>
      </p:sp>
      <p:sp>
        <p:nvSpPr>
          <p:cNvPr id="152" name="Shape 152"/>
          <p:cNvSpPr>
            <a:spLocks noGrp="1"/>
          </p:cNvSpPr>
          <p:nvPr>
            <p:ph type="body" sz="quarter" idx="1"/>
          </p:nvPr>
        </p:nvSpPr>
        <p:spPr>
          <a:prstGeom prst="rect">
            <a:avLst/>
          </a:prstGeom>
        </p:spPr>
        <p:txBody>
          <a:bodyPr/>
          <a:lstStyle/>
          <a:p>
            <a:r>
              <a:t>Desde antes de su nacimiento, Dios había determinado que Jacob, aunque era más joven que su hermano, recibiría la bendición del mayor (Génesis 25:23).</a:t>
            </a:r>
          </a:p>
          <a:p>
            <a:r>
              <a:t>Esto indica que la bendición de Jacob estaba asegurada en la promesa de Dios.</a:t>
            </a:r>
          </a:p>
          <a:p>
            <a:r>
              <a:t>La Biblia dice que hemos sido elegidos "antes de la fundación del mundo" para recibir "todas las bendiciones espirituales en Cristo" (Efesios 1: 3, 4).</a:t>
            </a:r>
          </a:p>
          <a:p>
            <a:r>
              <a:t>Debido a cómo sucedieron las cosas, nunca sabremos cómo Dios propuso alcanzar su plan.</a:t>
            </a:r>
          </a:p>
          <a:p>
            <a:r>
              <a:t>El hecho es que Jacob no estaba pensando en la bendición que Dios tenía para él. Estaba preocupado por la bendición que su padre planeaba darle a su hermano.</a:t>
            </a:r>
          </a:p>
          <a:p>
            <a:r>
              <a:t>No tienes que robar una bendición. Dios tiene uno para ti. No tienes que ser otra persona para ser bendecido. Tal como eres, Dios quiere bendecirte. Es precisamente esa bendición la que te transformará en la persona que Dios quiere que seas.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a:spLocks noGrp="1" noRot="1" noChangeAspect="1"/>
          </p:cNvSpPr>
          <p:nvPr>
            <p:ph type="sldImg"/>
          </p:nvPr>
        </p:nvSpPr>
        <p:spPr>
          <a:xfrm>
            <a:off x="381000" y="685800"/>
            <a:ext cx="6096000" cy="3429000"/>
          </a:xfrm>
          <a:prstGeom prst="rect">
            <a:avLst/>
          </a:prstGeom>
        </p:spPr>
        <p:txBody>
          <a:bodyPr/>
          <a:lstStyle/>
          <a:p>
            <a:endParaRPr/>
          </a:p>
        </p:txBody>
      </p:sp>
      <p:sp>
        <p:nvSpPr>
          <p:cNvPr id="163" name="Shape 163"/>
          <p:cNvSpPr>
            <a:spLocks noGrp="1"/>
          </p:cNvSpPr>
          <p:nvPr>
            <p:ph type="body" sz="quarter" idx="1"/>
          </p:nvPr>
        </p:nvSpPr>
        <p:spPr>
          <a:prstGeom prst="rect">
            <a:avLst/>
          </a:prstGeom>
        </p:spPr>
        <p:txBody>
          <a:bodyPr/>
          <a:lstStyle/>
          <a:p>
            <a:r>
              <a:t>Pasó un largo tiempo, Jacob era un adulto, tenía muchos hijos y estaba preocupado por su futuro.</a:t>
            </a:r>
          </a:p>
          <a:p>
            <a:r>
              <a:t>Sabía que su hermano lo estaba buscando y temía por su vida (Génesis 32: 6-8).</a:t>
            </a:r>
          </a:p>
          <a:p>
            <a:r>
              <a:t>Elena G. de White dice: "Jacob está equivocado, al recibir la bendición de su hermano por medio del fraude, vuelve a presentarse por la fuerza ante él, y teme que Dios permita que Esaú se quite la vida".</a:t>
            </a:r>
          </a:p>
          <a:p>
            <a:r>
              <a:t>Él había engañado a su hermano. ¿Esaú se vengaría?</a:t>
            </a:r>
          </a:p>
          <a:p>
            <a:r>
              <a:t>Él le había quitado su bendición. ¿Su hermano ahora lo maldeciría?</a:t>
            </a:r>
          </a:p>
          <a:p>
            <a:r>
              <a:t>El plan de Dios para ti y para mí siempre incluye un encuentro con el pasado. La bendición de la transformación divina siempre comienza, no solo con quién eres sino también con quién has sido.</a:t>
            </a:r>
          </a:p>
          <a:p>
            <a:r>
              <a:t>Jacob tuvo que enfrentar a su hermano; tuvo que confrontar su identidad falsa.</a:t>
            </a:r>
          </a:p>
          <a:p>
            <a:r>
              <a:t>Fue durante este tiempo de miedo e inestabilidad emocional que Dios se le apareció.</a:t>
            </a:r>
          </a:p>
          <a:p>
            <a:r>
              <a:t>Dios se apareció a Jacob como si fuera un hombre.</a:t>
            </a:r>
          </a:p>
          <a:p>
            <a:r>
              <a:t>La Biblia dice que "un hombre" luchó con Jacob (Génesis 32:24).</a:t>
            </a:r>
          </a:p>
          <a:p>
            <a:r>
              <a:t>Tal vez Jacob pensó que era su hermano quien había venido a matarlo, pero era Dios.</a:t>
            </a:r>
          </a:p>
          <a:p>
            <a:r>
              <a:t>Kent Hughes aclara que Jacob no vio la lucha por lo que era: una parábola de toda su vida. Él dice: "A lo largo de la larga narración, la vida de Jacob ha sido caracterizada como una lucha de agarre. Jacob había luchado con su hermano (25:22), y luego con su padre (capítulo 27), y luego con su suegro (capítulos 29-31), y ahora con Dios (capítulo 32). Jacob siempre ha tenido problemas con Dios y con el hombre ".</a:t>
            </a:r>
          </a:p>
          <a:p>
            <a:r>
              <a:t>Elena de White señala que "fue Cristo quien estuvo con Jacob durante la noche, con quien luchó, y a quien sostuvo perseverantemente hasta que lo bendijo".</a:t>
            </a:r>
          </a:p>
          <a:p>
            <a:r>
              <a:t>Cuando te enfrentes a tu pasado, mientras desenmascaras la identidad falsificada, aunque sea un proceso doloroso, descubrirás a Dios. Dios es quien nos guía a través de esta etapa de dolor y descubrimiento.</a:t>
            </a:r>
          </a:p>
          <a:p>
            <a:endParaRPr/>
          </a:p>
          <a:p>
            <a:r>
              <a:t>Cuando Jacob descubrió que Dios estaba peleando con él, le dijo: "No te dejaré ir, si no me bendices" (Génesis 32:26).</a:t>
            </a:r>
          </a:p>
          <a:p>
            <a:r>
              <a:t>Se dio cuenta de que había robado la bendición de los hombres, pero carecía de la bendición de Dios.</a:t>
            </a:r>
          </a:p>
          <a:p>
            <a:r>
              <a:t>Él había cambiado su identidad para complacer a los demás, pero todavía no le agradaba a Dios. Todavía no era lo que él quería ser.</a:t>
            </a:r>
          </a:p>
          <a:p>
            <a:r>
              <a:t>Este encuentro con Dios le brindó la oportunidad de rectificar su pasado y restaurar su futuro.</a:t>
            </a:r>
          </a:p>
          <a:p>
            <a:r>
              <a:t>¿Dios le dará la bendición que su alma deseó?</a:t>
            </a:r>
          </a:p>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a:spLocks noGrp="1" noRot="1" noChangeAspect="1"/>
          </p:cNvSpPr>
          <p:nvPr>
            <p:ph type="sldImg"/>
          </p:nvPr>
        </p:nvSpPr>
        <p:spPr>
          <a:prstGeom prst="rect">
            <a:avLst/>
          </a:prstGeom>
        </p:spPr>
        <p:txBody>
          <a:bodyPr/>
          <a:lstStyle/>
          <a:p>
            <a:endParaRPr/>
          </a:p>
        </p:txBody>
      </p:sp>
      <p:sp>
        <p:nvSpPr>
          <p:cNvPr id="169" name="Shape 169"/>
          <p:cNvSpPr>
            <a:spLocks noGrp="1"/>
          </p:cNvSpPr>
          <p:nvPr>
            <p:ph type="body" sz="quarter" idx="1"/>
          </p:nvPr>
        </p:nvSpPr>
        <p:spPr>
          <a:prstGeom prst="rect">
            <a:avLst/>
          </a:prstGeom>
        </p:spPr>
        <p:txBody>
          <a:bodyPr/>
          <a:lstStyle/>
          <a:p>
            <a:r>
              <a:t>Jacob pidió la bendición y Dios le preguntó por su nombre.</a:t>
            </a:r>
          </a:p>
          <a:p>
            <a:r>
              <a:t>La Biblia dice que Dios le preguntó: "¿Cuál es tu nombre?" (Génesis 32:27)</a:t>
            </a:r>
          </a:p>
          <a:p>
            <a:r>
              <a:t>Esa era la pregunta equivalente a la que su padre le había preguntado cuando se estaba haciendo pasar por su hermano.</a:t>
            </a:r>
          </a:p>
          <a:p>
            <a:r>
              <a:t>En el contexto de la Biblia, divulgar tu nombre podría ser un acto de auto revelación, una revelación de tu personaje, tu identidad más profunda.</a:t>
            </a:r>
          </a:p>
          <a:p>
            <a:r>
              <a:t>En ese momento, Jacob forjó su identidad, fingió ser otra persona y lo único que recibió fue una falsa bendición basada en un fraude, que al final reafirmó que él siempre sería el mismo, Jacob, un "engañador" .</a:t>
            </a:r>
          </a:p>
          <a:p>
            <a:r>
              <a:t>¿Cometería Jacob el mismo error?</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73"/>
          <p:cNvSpPr>
            <a:spLocks noGrp="1" noRot="1" noChangeAspect="1"/>
          </p:cNvSpPr>
          <p:nvPr>
            <p:ph type="sldImg"/>
          </p:nvPr>
        </p:nvSpPr>
        <p:spPr>
          <a:xfrm>
            <a:off x="381000" y="685800"/>
            <a:ext cx="6096000" cy="3429000"/>
          </a:xfrm>
          <a:prstGeom prst="rect">
            <a:avLst/>
          </a:prstGeom>
        </p:spPr>
        <p:txBody>
          <a:bodyPr/>
          <a:lstStyle/>
          <a:p>
            <a:endParaRPr/>
          </a:p>
        </p:txBody>
      </p:sp>
      <p:sp>
        <p:nvSpPr>
          <p:cNvPr id="174" name="Shape 174"/>
          <p:cNvSpPr>
            <a:spLocks noGrp="1"/>
          </p:cNvSpPr>
          <p:nvPr>
            <p:ph type="body" sz="quarter" idx="1"/>
          </p:nvPr>
        </p:nvSpPr>
        <p:spPr>
          <a:prstGeom prst="rect">
            <a:avLst/>
          </a:prstGeom>
        </p:spPr>
        <p:txBody>
          <a:bodyPr/>
          <a:lstStyle/>
          <a:p>
            <a:r>
              <a:t>Afortunadamente, la Biblia dice que Jacob respondió: "Yo soy Jacob" (Génesis 32:27).</a:t>
            </a:r>
          </a:p>
          <a:p>
            <a:r>
              <a:t>Aquí fue una confesión de culpabilidad: "Soy un fraude". Soy un engañador Soy suplantador. ¡Me llamo justamente Jacob, porque engañé a mi hermano dos veces! "(Véase 27:36).</a:t>
            </a:r>
          </a:p>
          <a:p>
            <a:r>
              <a:t>Jacob decidió reconocer quién era y descubrir su verdadera identidad.</a:t>
            </a:r>
          </a:p>
          <a:p>
            <a:r>
              <a:t>Esa fue su oportunidad de redimir su pasado y asegurar su futuro y Jacob tomó la mejor decisión.</a:t>
            </a:r>
          </a:p>
          <a:p>
            <a:r>
              <a:t>Esta confesión evocó una gracia transformadora y sorprendente, porque en vez de simplemente bendecirlo, su agresor cambió el nombre de Jacob y anunció su nuevo personaje.</a:t>
            </a:r>
          </a:p>
          <a:p>
            <a:r>
              <a:t>Cuando Jacob confesó que era un "engañador", dijo la verdad, y eso es contrario a ser un "engañador".</a:t>
            </a:r>
          </a:p>
          <a:p>
            <a:r>
              <a:t>En otras palabras, al punto de aceptar que él era "Jacob", Jacob dejó de ser Jacob. En el momento de confesar que era un engañador, el engañador dejó de ser un "engañador". En el momento de aceptar quiénes somos, nos volvemos libres de lo que somos, de ser lo que queríamos ser.</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Shape 178"/>
          <p:cNvSpPr>
            <a:spLocks noGrp="1" noRot="1" noChangeAspect="1"/>
          </p:cNvSpPr>
          <p:nvPr>
            <p:ph type="sldImg"/>
          </p:nvPr>
        </p:nvSpPr>
        <p:spPr>
          <a:xfrm>
            <a:off x="381000" y="685800"/>
            <a:ext cx="6096000" cy="3429000"/>
          </a:xfrm>
          <a:prstGeom prst="rect">
            <a:avLst/>
          </a:prstGeom>
        </p:spPr>
        <p:txBody>
          <a:bodyPr/>
          <a:lstStyle/>
          <a:p>
            <a:endParaRPr/>
          </a:p>
        </p:txBody>
      </p:sp>
      <p:sp>
        <p:nvSpPr>
          <p:cNvPr id="179" name="Shape 179"/>
          <p:cNvSpPr>
            <a:spLocks noGrp="1"/>
          </p:cNvSpPr>
          <p:nvPr>
            <p:ph type="body" sz="quarter" idx="1"/>
          </p:nvPr>
        </p:nvSpPr>
        <p:spPr>
          <a:prstGeom prst="rect">
            <a:avLst/>
          </a:prstGeom>
        </p:spPr>
        <p:txBody>
          <a:bodyPr/>
          <a:lstStyle/>
          <a:p>
            <a:r>
              <a:t>La historia dice que Dios le dijo: "Ya no se llamará tu nombre Jacob, sino Israel; porque peleaste con Dios y con los hombres, y has vencido "(Génesis 32:28).</a:t>
            </a:r>
          </a:p>
          <a:p>
            <a:r>
              <a:t>Reconociendo quién era él, preparó a Jacob para ser quien él quería ser.</a:t>
            </a:r>
          </a:p>
          <a:p>
            <a:r>
              <a:t>Cuando dijo su nombre, se le dio el derecho de tener un nuevo nombre.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Shape 184"/>
          <p:cNvSpPr>
            <a:spLocks noGrp="1" noRot="1" noChangeAspect="1"/>
          </p:cNvSpPr>
          <p:nvPr>
            <p:ph type="sldImg"/>
          </p:nvPr>
        </p:nvSpPr>
        <p:spPr>
          <a:xfrm>
            <a:off x="381000" y="685800"/>
            <a:ext cx="6096000" cy="3429000"/>
          </a:xfrm>
          <a:prstGeom prst="rect">
            <a:avLst/>
          </a:prstGeom>
        </p:spPr>
        <p:txBody>
          <a:bodyPr/>
          <a:lstStyle/>
          <a:p>
            <a:endParaRPr/>
          </a:p>
        </p:txBody>
      </p:sp>
      <p:sp>
        <p:nvSpPr>
          <p:cNvPr id="185" name="Shape 185"/>
          <p:cNvSpPr>
            <a:spLocks noGrp="1"/>
          </p:cNvSpPr>
          <p:nvPr>
            <p:ph type="body" sz="quarter" idx="1"/>
          </p:nvPr>
        </p:nvSpPr>
        <p:spPr>
          <a:prstGeom prst="rect">
            <a:avLst/>
          </a:prstGeom>
        </p:spPr>
        <p:txBody>
          <a:bodyPr/>
          <a:lstStyle/>
          <a:p>
            <a:r>
              <a:t>El nombre "Israel" significa "el que peleó con Dios (y prevaleció)".</a:t>
            </a:r>
          </a:p>
          <a:p>
            <a:r>
              <a:t>Jacob no será simplemente un engañador sino un "vencedor".</a:t>
            </a:r>
          </a:p>
          <a:p>
            <a:r>
              <a:t>Su nombre anterior lo unía a su pasado; su nuevo nombre le aseguró que no importa las batallas que tendría que enfrentar en la vida, sería un vencedor.</a:t>
            </a:r>
          </a:p>
          <a:p>
            <a:r>
              <a:t>Dios es el ser más poderoso del universo, cuando peleas con él y ganas, nunca enfrentarás un desafío mayor. Si ganas con Dios, tu futuro será victorioso.</a:t>
            </a:r>
          </a:p>
          <a:p>
            <a:r>
              <a:t>Y la única manera de ser bendecidos en nuestros tratos (disputas) con Dios es reconocer quiénes somos. Cuando confesamos nuestros pecados, Él es fiel para perdonar nuestros pecados y limpiar toda maldad.</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exto del título"/>
          <p:cNvSpPr txBox="1">
            <a:spLocks noGrp="1"/>
          </p:cNvSpPr>
          <p:nvPr>
            <p:ph type="title"/>
          </p:nvPr>
        </p:nvSpPr>
        <p:spPr>
          <a:xfrm>
            <a:off x="1778000" y="2298700"/>
            <a:ext cx="20828000" cy="4648200"/>
          </a:xfrm>
          <a:prstGeom prst="rect">
            <a:avLst/>
          </a:prstGeom>
        </p:spPr>
        <p:txBody>
          <a:bodyPr anchor="b"/>
          <a:lstStyle/>
          <a:p>
            <a:r>
              <a:t>Texto del título</a:t>
            </a:r>
          </a:p>
        </p:txBody>
      </p:sp>
      <p:sp>
        <p:nvSpPr>
          <p:cNvPr id="12" name="Nivel de texto 1…"/>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ClrTx/>
              <a:buSzTx/>
              <a:buNone/>
              <a:defRPr sz="5400"/>
            </a:lvl1pPr>
            <a:lvl2pPr marL="0" indent="0" algn="ctr">
              <a:spcBef>
                <a:spcPts val="0"/>
              </a:spcBef>
              <a:buClrTx/>
              <a:buSzTx/>
              <a:buNone/>
              <a:defRPr sz="5400"/>
            </a:lvl2pPr>
            <a:lvl3pPr marL="0" indent="0" algn="ctr">
              <a:spcBef>
                <a:spcPts val="0"/>
              </a:spcBef>
              <a:buClrTx/>
              <a:buSzTx/>
              <a:buNone/>
              <a:defRPr sz="5400"/>
            </a:lvl3pPr>
            <a:lvl4pPr marL="0" indent="0" algn="ctr">
              <a:spcBef>
                <a:spcPts val="0"/>
              </a:spcBef>
              <a:buClrTx/>
              <a:buSzTx/>
              <a:buNone/>
              <a:defRPr sz="5400"/>
            </a:lvl4pPr>
            <a:lvl5pPr marL="0" indent="0" algn="ctr">
              <a:spcBef>
                <a:spcPts val="0"/>
              </a:spcBef>
              <a:buClrTx/>
              <a:buSzTx/>
              <a:buNone/>
              <a:defRPr sz="5400"/>
            </a:lvl5pPr>
          </a:lstStyle>
          <a:p>
            <a:r>
              <a:t>Nivel de texto 1</a:t>
            </a:r>
          </a:p>
          <a:p>
            <a:pPr lvl="1"/>
            <a:r>
              <a:t>Nivel de texto 2</a:t>
            </a:r>
          </a:p>
          <a:p>
            <a:pPr lvl="2"/>
            <a:r>
              <a:t>Nivel de texto 3</a:t>
            </a:r>
          </a:p>
          <a:p>
            <a:pPr lvl="3"/>
            <a:r>
              <a:t>Nivel de texto 4</a:t>
            </a:r>
          </a:p>
          <a:p>
            <a:pPr lvl="4"/>
            <a:r>
              <a:t>Nivel de texto 5</a:t>
            </a:r>
          </a:p>
        </p:txBody>
      </p:sp>
      <p:sp>
        <p:nvSpPr>
          <p:cNvPr id="13"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2387600" y="8953500"/>
            <a:ext cx="19621500" cy="585521"/>
          </a:xfrm>
          <a:prstGeom prst="rect">
            <a:avLst/>
          </a:prstGeom>
        </p:spPr>
        <p:txBody>
          <a:bodyPr anchor="t">
            <a:spAutoFit/>
          </a:bodyPr>
          <a:lstStyle>
            <a:lvl1pPr marL="0" indent="0" algn="ctr">
              <a:spcBef>
                <a:spcPts val="0"/>
              </a:spcBef>
              <a:buClrTx/>
              <a:buSzTx/>
              <a:buNone/>
              <a:defRPr sz="3200" i="1"/>
            </a:lvl1pPr>
          </a:lstStyle>
          <a:p>
            <a:r>
              <a:t>–Johnny Appleseed</a:t>
            </a:r>
          </a:p>
        </p:txBody>
      </p:sp>
      <p:sp>
        <p:nvSpPr>
          <p:cNvPr id="94" name="“Type a quote here.”"/>
          <p:cNvSpPr txBox="1">
            <a:spLocks noGrp="1"/>
          </p:cNvSpPr>
          <p:nvPr>
            <p:ph type="body" sz="quarter" idx="14"/>
          </p:nvPr>
        </p:nvSpPr>
        <p:spPr>
          <a:xfrm>
            <a:off x="2387600" y="6076950"/>
            <a:ext cx="19621500" cy="825500"/>
          </a:xfrm>
          <a:prstGeom prst="rect">
            <a:avLst/>
          </a:prstGeom>
        </p:spPr>
        <p:txBody>
          <a:bodyPr>
            <a:spAutoFit/>
          </a:bodyPr>
          <a:lstStyle>
            <a:lvl1pPr marL="0" indent="0" algn="ctr">
              <a:spcBef>
                <a:spcPts val="0"/>
              </a:spcBef>
              <a:buClrTx/>
              <a:buSzTx/>
              <a:buNone/>
              <a:defRPr>
                <a:latin typeface="+mn-lt"/>
                <a:ea typeface="+mn-ea"/>
                <a:cs typeface="+mn-cs"/>
                <a:sym typeface="Helvetica Neue Medium"/>
              </a:defRPr>
            </a:lvl1pPr>
          </a:lstStyle>
          <a:p>
            <a:r>
              <a:t>“Type a quote here.” </a:t>
            </a:r>
          </a:p>
        </p:txBody>
      </p:sp>
      <p:sp>
        <p:nvSpPr>
          <p:cNvPr id="95"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n"/>
          <p:cNvSpPr>
            <a:spLocks noGrp="1"/>
          </p:cNvSpPr>
          <p:nvPr>
            <p:ph type="pic" idx="13"/>
          </p:nvPr>
        </p:nvSpPr>
        <p:spPr>
          <a:xfrm>
            <a:off x="0" y="0"/>
            <a:ext cx="24384000" cy="13716000"/>
          </a:xfrm>
          <a:prstGeom prst="rect">
            <a:avLst/>
          </a:prstGeom>
        </p:spPr>
        <p:txBody>
          <a:bodyPr lIns="91439" tIns="45719" rIns="91439" bIns="45719" anchor="t">
            <a:noAutofit/>
          </a:bodyPr>
          <a:lstStyle/>
          <a:p>
            <a:endParaRPr/>
          </a:p>
        </p:txBody>
      </p:sp>
      <p:sp>
        <p:nvSpPr>
          <p:cNvPr id="103"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n"/>
          <p:cNvSpPr>
            <a:spLocks noGrp="1"/>
          </p:cNvSpPr>
          <p:nvPr>
            <p:ph type="pic" idx="13"/>
          </p:nvPr>
        </p:nvSpPr>
        <p:spPr>
          <a:xfrm>
            <a:off x="3125968" y="673100"/>
            <a:ext cx="18135601" cy="8737600"/>
          </a:xfrm>
          <a:prstGeom prst="rect">
            <a:avLst/>
          </a:prstGeom>
        </p:spPr>
        <p:txBody>
          <a:bodyPr lIns="91439" tIns="45719" rIns="91439" bIns="45719" anchor="t">
            <a:noAutofit/>
          </a:bodyPr>
          <a:lstStyle/>
          <a:p>
            <a:endParaRPr/>
          </a:p>
        </p:txBody>
      </p:sp>
      <p:sp>
        <p:nvSpPr>
          <p:cNvPr id="21" name="Texto del título"/>
          <p:cNvSpPr txBox="1">
            <a:spLocks noGrp="1"/>
          </p:cNvSpPr>
          <p:nvPr>
            <p:ph type="title"/>
          </p:nvPr>
        </p:nvSpPr>
        <p:spPr>
          <a:xfrm>
            <a:off x="635000" y="9512300"/>
            <a:ext cx="23114000" cy="2006600"/>
          </a:xfrm>
          <a:prstGeom prst="rect">
            <a:avLst/>
          </a:prstGeom>
        </p:spPr>
        <p:txBody>
          <a:bodyPr/>
          <a:lstStyle/>
          <a:p>
            <a:r>
              <a:t>Texto del título</a:t>
            </a:r>
          </a:p>
        </p:txBody>
      </p:sp>
      <p:sp>
        <p:nvSpPr>
          <p:cNvPr id="22" name="Nivel de texto 1…"/>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ClrTx/>
              <a:buSzTx/>
              <a:buNone/>
              <a:defRPr sz="5400"/>
            </a:lvl1pPr>
            <a:lvl2pPr marL="0" indent="0" algn="ctr">
              <a:spcBef>
                <a:spcPts val="0"/>
              </a:spcBef>
              <a:buClrTx/>
              <a:buSzTx/>
              <a:buNone/>
              <a:defRPr sz="5400"/>
            </a:lvl2pPr>
            <a:lvl3pPr marL="0" indent="0" algn="ctr">
              <a:spcBef>
                <a:spcPts val="0"/>
              </a:spcBef>
              <a:buClrTx/>
              <a:buSzTx/>
              <a:buNone/>
              <a:defRPr sz="5400"/>
            </a:lvl3pPr>
            <a:lvl4pPr marL="0" indent="0" algn="ctr">
              <a:spcBef>
                <a:spcPts val="0"/>
              </a:spcBef>
              <a:buClrTx/>
              <a:buSzTx/>
              <a:buNone/>
              <a:defRPr sz="5400"/>
            </a:lvl4pPr>
            <a:lvl5pPr marL="0" indent="0" algn="ctr">
              <a:spcBef>
                <a:spcPts val="0"/>
              </a:spcBef>
              <a:buClrTx/>
              <a:buSzTx/>
              <a:buNone/>
              <a:defRPr sz="5400"/>
            </a:lvl5pPr>
          </a:lstStyle>
          <a:p>
            <a:r>
              <a:t>Nivel de texto 1</a:t>
            </a:r>
          </a:p>
          <a:p>
            <a:pPr lvl="1"/>
            <a:r>
              <a:t>Nivel de texto 2</a:t>
            </a:r>
          </a:p>
          <a:p>
            <a:pPr lvl="2"/>
            <a:r>
              <a:t>Nivel de texto 3</a:t>
            </a:r>
          </a:p>
          <a:p>
            <a:pPr lvl="3"/>
            <a:r>
              <a:t>Nivel de texto 4</a:t>
            </a:r>
          </a:p>
          <a:p>
            <a:pPr lvl="4"/>
            <a:r>
              <a:t>Nivel de texto 5</a:t>
            </a:r>
          </a:p>
        </p:txBody>
      </p:sp>
      <p:sp>
        <p:nvSpPr>
          <p:cNvPr id="23"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exto del título"/>
          <p:cNvSpPr txBox="1">
            <a:spLocks noGrp="1"/>
          </p:cNvSpPr>
          <p:nvPr>
            <p:ph type="title"/>
          </p:nvPr>
        </p:nvSpPr>
        <p:spPr>
          <a:xfrm>
            <a:off x="1778000" y="4533900"/>
            <a:ext cx="20828000" cy="4648200"/>
          </a:xfrm>
          <a:prstGeom prst="rect">
            <a:avLst/>
          </a:prstGeom>
        </p:spPr>
        <p:txBody>
          <a:bodyPr/>
          <a:lstStyle/>
          <a:p>
            <a:r>
              <a:t>Texto del título</a:t>
            </a:r>
          </a:p>
        </p:txBody>
      </p:sp>
      <p:sp>
        <p:nvSpPr>
          <p:cNvPr id="31"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n"/>
          <p:cNvSpPr>
            <a:spLocks noGrp="1"/>
          </p:cNvSpPr>
          <p:nvPr>
            <p:ph type="pic" sz="half" idx="13"/>
          </p:nvPr>
        </p:nvSpPr>
        <p:spPr>
          <a:xfrm>
            <a:off x="13169900" y="952500"/>
            <a:ext cx="9525000" cy="11468100"/>
          </a:xfrm>
          <a:prstGeom prst="rect">
            <a:avLst/>
          </a:prstGeom>
        </p:spPr>
        <p:txBody>
          <a:bodyPr lIns="91439" tIns="45719" rIns="91439" bIns="45719" anchor="t">
            <a:noAutofit/>
          </a:bodyPr>
          <a:lstStyle/>
          <a:p>
            <a:endParaRPr/>
          </a:p>
        </p:txBody>
      </p:sp>
      <p:sp>
        <p:nvSpPr>
          <p:cNvPr id="39" name="Texto del título"/>
          <p:cNvSpPr txBox="1">
            <a:spLocks noGrp="1"/>
          </p:cNvSpPr>
          <p:nvPr>
            <p:ph type="title"/>
          </p:nvPr>
        </p:nvSpPr>
        <p:spPr>
          <a:xfrm>
            <a:off x="1651000" y="952500"/>
            <a:ext cx="10223500" cy="5549900"/>
          </a:xfrm>
          <a:prstGeom prst="rect">
            <a:avLst/>
          </a:prstGeom>
        </p:spPr>
        <p:txBody>
          <a:bodyPr anchor="b"/>
          <a:lstStyle>
            <a:lvl1pPr>
              <a:defRPr sz="8400"/>
            </a:lvl1pPr>
          </a:lstStyle>
          <a:p>
            <a:r>
              <a:t>Texto del título</a:t>
            </a:r>
          </a:p>
        </p:txBody>
      </p:sp>
      <p:sp>
        <p:nvSpPr>
          <p:cNvPr id="40" name="Nivel de texto 1…"/>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ClrTx/>
              <a:buSzTx/>
              <a:buNone/>
              <a:defRPr sz="5400"/>
            </a:lvl1pPr>
            <a:lvl2pPr marL="0" indent="0" algn="ctr">
              <a:spcBef>
                <a:spcPts val="0"/>
              </a:spcBef>
              <a:buClrTx/>
              <a:buSzTx/>
              <a:buNone/>
              <a:defRPr sz="5400"/>
            </a:lvl2pPr>
            <a:lvl3pPr marL="0" indent="0" algn="ctr">
              <a:spcBef>
                <a:spcPts val="0"/>
              </a:spcBef>
              <a:buClrTx/>
              <a:buSzTx/>
              <a:buNone/>
              <a:defRPr sz="5400"/>
            </a:lvl3pPr>
            <a:lvl4pPr marL="0" indent="0" algn="ctr">
              <a:spcBef>
                <a:spcPts val="0"/>
              </a:spcBef>
              <a:buClrTx/>
              <a:buSzTx/>
              <a:buNone/>
              <a:defRPr sz="5400"/>
            </a:lvl4pPr>
            <a:lvl5pPr marL="0" indent="0" algn="ctr">
              <a:spcBef>
                <a:spcPts val="0"/>
              </a:spcBef>
              <a:buClrTx/>
              <a:buSzTx/>
              <a:buNone/>
              <a:defRPr sz="5400"/>
            </a:lvl5pPr>
          </a:lstStyle>
          <a:p>
            <a:r>
              <a:t>Nivel de texto 1</a:t>
            </a:r>
          </a:p>
          <a:p>
            <a:pPr lvl="1"/>
            <a:r>
              <a:t>Nivel de texto 2</a:t>
            </a:r>
          </a:p>
          <a:p>
            <a:pPr lvl="2"/>
            <a:r>
              <a:t>Nivel de texto 3</a:t>
            </a:r>
          </a:p>
          <a:p>
            <a:pPr lvl="3"/>
            <a:r>
              <a:t>Nivel de texto 4</a:t>
            </a:r>
          </a:p>
          <a:p>
            <a:pPr lvl="4"/>
            <a:r>
              <a:t>Nivel de texto 5</a:t>
            </a:r>
          </a:p>
        </p:txBody>
      </p:sp>
      <p:sp>
        <p:nvSpPr>
          <p:cNvPr id="41"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exto del título"/>
          <p:cNvSpPr txBox="1">
            <a:spLocks noGrp="1"/>
          </p:cNvSpPr>
          <p:nvPr>
            <p:ph type="title"/>
          </p:nvPr>
        </p:nvSpPr>
        <p:spPr>
          <a:prstGeom prst="rect">
            <a:avLst/>
          </a:prstGeom>
        </p:spPr>
        <p:txBody>
          <a:bodyPr/>
          <a:lstStyle/>
          <a:p>
            <a:r>
              <a:t>Texto del título</a:t>
            </a:r>
          </a:p>
        </p:txBody>
      </p:sp>
      <p:sp>
        <p:nvSpPr>
          <p:cNvPr id="49"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exto del título"/>
          <p:cNvSpPr txBox="1">
            <a:spLocks noGrp="1"/>
          </p:cNvSpPr>
          <p:nvPr>
            <p:ph type="title"/>
          </p:nvPr>
        </p:nvSpPr>
        <p:spPr>
          <a:prstGeom prst="rect">
            <a:avLst/>
          </a:prstGeom>
        </p:spPr>
        <p:txBody>
          <a:bodyPr/>
          <a:lstStyle/>
          <a:p>
            <a:r>
              <a:t>Texto del título</a:t>
            </a:r>
          </a:p>
        </p:txBody>
      </p:sp>
      <p:sp>
        <p:nvSpPr>
          <p:cNvPr id="57" name="Nivel de texto 1…"/>
          <p:cNvSpPr txBox="1">
            <a:spLocks noGrp="1"/>
          </p:cNvSpPr>
          <p:nvPr>
            <p:ph type="body" idx="1"/>
          </p:nvPr>
        </p:nvSpPr>
        <p:spPr>
          <a:prstGeom prst="rect">
            <a:avLst/>
          </a:prstGeom>
        </p:spPr>
        <p:txBody>
          <a:bodyPr/>
          <a:lstStyle>
            <a:lvl1pPr>
              <a:buClrTx/>
            </a:lvl1pPr>
            <a:lvl2pPr>
              <a:buClrTx/>
            </a:lvl2pPr>
            <a:lvl3pPr>
              <a:buClrTx/>
            </a:lvl3pPr>
            <a:lvl4pPr>
              <a:buClrTx/>
            </a:lvl4pPr>
            <a:lvl5pPr>
              <a:buClrTx/>
            </a:lvl5pPr>
          </a:lstStyle>
          <a:p>
            <a:r>
              <a:t>Nivel de texto 1</a:t>
            </a:r>
          </a:p>
          <a:p>
            <a:pPr lvl="1"/>
            <a:r>
              <a:t>Nivel de texto 2</a:t>
            </a:r>
          </a:p>
          <a:p>
            <a:pPr lvl="2"/>
            <a:r>
              <a:t>Nivel de texto 3</a:t>
            </a:r>
          </a:p>
          <a:p>
            <a:pPr lvl="3"/>
            <a:r>
              <a:t>Nivel de texto 4</a:t>
            </a:r>
          </a:p>
          <a:p>
            <a:pPr lvl="4"/>
            <a:r>
              <a:t>Nivel de texto 5</a:t>
            </a:r>
          </a:p>
        </p:txBody>
      </p:sp>
      <p:sp>
        <p:nvSpPr>
          <p:cNvPr id="58"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n"/>
          <p:cNvSpPr>
            <a:spLocks noGrp="1"/>
          </p:cNvSpPr>
          <p:nvPr>
            <p:ph type="pic" sz="half" idx="13"/>
          </p:nvPr>
        </p:nvSpPr>
        <p:spPr>
          <a:xfrm>
            <a:off x="13169900" y="3149600"/>
            <a:ext cx="9525000" cy="9296400"/>
          </a:xfrm>
          <a:prstGeom prst="rect">
            <a:avLst/>
          </a:prstGeom>
        </p:spPr>
        <p:txBody>
          <a:bodyPr lIns="91439" tIns="45719" rIns="91439" bIns="45719" anchor="t">
            <a:noAutofit/>
          </a:bodyPr>
          <a:lstStyle/>
          <a:p>
            <a:endParaRPr/>
          </a:p>
        </p:txBody>
      </p:sp>
      <p:sp>
        <p:nvSpPr>
          <p:cNvPr id="66" name="Texto del título"/>
          <p:cNvSpPr txBox="1">
            <a:spLocks noGrp="1"/>
          </p:cNvSpPr>
          <p:nvPr>
            <p:ph type="title"/>
          </p:nvPr>
        </p:nvSpPr>
        <p:spPr>
          <a:prstGeom prst="rect">
            <a:avLst/>
          </a:prstGeom>
        </p:spPr>
        <p:txBody>
          <a:bodyPr/>
          <a:lstStyle/>
          <a:p>
            <a:r>
              <a:t>Texto del título</a:t>
            </a:r>
          </a:p>
        </p:txBody>
      </p:sp>
      <p:sp>
        <p:nvSpPr>
          <p:cNvPr id="67" name="Nivel de texto 1…"/>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buClrTx/>
              <a:defRPr sz="3800"/>
            </a:lvl1pPr>
            <a:lvl2pPr marL="1117600" indent="-558800">
              <a:spcBef>
                <a:spcPts val="4500"/>
              </a:spcBef>
              <a:buClrTx/>
              <a:defRPr sz="3800"/>
            </a:lvl2pPr>
            <a:lvl3pPr marL="1676400" indent="-558800">
              <a:spcBef>
                <a:spcPts val="4500"/>
              </a:spcBef>
              <a:buClrTx/>
              <a:defRPr sz="3800"/>
            </a:lvl3pPr>
            <a:lvl4pPr marL="2235200" indent="-558800">
              <a:spcBef>
                <a:spcPts val="4500"/>
              </a:spcBef>
              <a:buClrTx/>
              <a:defRPr sz="3800"/>
            </a:lvl4pPr>
            <a:lvl5pPr marL="2794000" indent="-558800">
              <a:spcBef>
                <a:spcPts val="4500"/>
              </a:spcBef>
              <a:buClrTx/>
              <a:defRPr sz="3800"/>
            </a:lvl5pPr>
          </a:lstStyle>
          <a:p>
            <a:r>
              <a:t>Nivel de texto 1</a:t>
            </a:r>
          </a:p>
          <a:p>
            <a:pPr lvl="1"/>
            <a:r>
              <a:t>Nivel de texto 2</a:t>
            </a:r>
          </a:p>
          <a:p>
            <a:pPr lvl="2"/>
            <a:r>
              <a:t>Nivel de texto 3</a:t>
            </a:r>
          </a:p>
          <a:p>
            <a:pPr lvl="3"/>
            <a:r>
              <a:t>Nivel de texto 4</a:t>
            </a:r>
          </a:p>
          <a:p>
            <a:pPr lvl="4"/>
            <a:r>
              <a:t>Nivel de texto 5</a:t>
            </a:r>
          </a:p>
        </p:txBody>
      </p:sp>
      <p:sp>
        <p:nvSpPr>
          <p:cNvPr id="68"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Nivel de texto 1…"/>
          <p:cNvSpPr txBox="1">
            <a:spLocks noGrp="1"/>
          </p:cNvSpPr>
          <p:nvPr>
            <p:ph type="body" idx="1"/>
          </p:nvPr>
        </p:nvSpPr>
        <p:spPr>
          <a:xfrm>
            <a:off x="1689100" y="1778000"/>
            <a:ext cx="21005800" cy="10160000"/>
          </a:xfrm>
          <a:prstGeom prst="rect">
            <a:avLst/>
          </a:prstGeom>
        </p:spPr>
        <p:txBody>
          <a:bodyPr/>
          <a:lstStyle>
            <a:lvl1pPr>
              <a:buClrTx/>
            </a:lvl1pPr>
            <a:lvl2pPr>
              <a:buClrTx/>
            </a:lvl2pPr>
            <a:lvl3pPr>
              <a:buClrTx/>
            </a:lvl3pPr>
            <a:lvl4pPr>
              <a:buClrTx/>
            </a:lvl4pPr>
            <a:lvl5pPr>
              <a:buClrTx/>
            </a:lvl5pPr>
          </a:lstStyle>
          <a:p>
            <a:r>
              <a:t>Nivel de texto 1</a:t>
            </a:r>
          </a:p>
          <a:p>
            <a:pPr lvl="1"/>
            <a:r>
              <a:t>Nivel de texto 2</a:t>
            </a:r>
          </a:p>
          <a:p>
            <a:pPr lvl="2"/>
            <a:r>
              <a:t>Nivel de texto 3</a:t>
            </a:r>
          </a:p>
          <a:p>
            <a:pPr lvl="3"/>
            <a:r>
              <a:t>Nivel de texto 4</a:t>
            </a:r>
          </a:p>
          <a:p>
            <a:pPr lvl="4"/>
            <a:r>
              <a:t>Nivel de texto 5</a:t>
            </a:r>
          </a:p>
        </p:txBody>
      </p:sp>
      <p:sp>
        <p:nvSpPr>
          <p:cNvPr id="76"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n"/>
          <p:cNvSpPr>
            <a:spLocks noGrp="1"/>
          </p:cNvSpPr>
          <p:nvPr>
            <p:ph type="pic" sz="quarter" idx="13"/>
          </p:nvPr>
        </p:nvSpPr>
        <p:spPr>
          <a:xfrm>
            <a:off x="15760700" y="6870700"/>
            <a:ext cx="7404100" cy="5549900"/>
          </a:xfrm>
          <a:prstGeom prst="rect">
            <a:avLst/>
          </a:prstGeom>
        </p:spPr>
        <p:txBody>
          <a:bodyPr lIns="91439" tIns="45719" rIns="91439" bIns="45719" anchor="t">
            <a:noAutofit/>
          </a:bodyPr>
          <a:lstStyle/>
          <a:p>
            <a:endParaRPr/>
          </a:p>
        </p:txBody>
      </p:sp>
      <p:sp>
        <p:nvSpPr>
          <p:cNvPr id="84" name="Imagen"/>
          <p:cNvSpPr>
            <a:spLocks noGrp="1"/>
          </p:cNvSpPr>
          <p:nvPr>
            <p:ph type="pic" sz="quarter" idx="14"/>
          </p:nvPr>
        </p:nvSpPr>
        <p:spPr>
          <a:xfrm>
            <a:off x="15760700" y="952500"/>
            <a:ext cx="7404100" cy="5549900"/>
          </a:xfrm>
          <a:prstGeom prst="rect">
            <a:avLst/>
          </a:prstGeom>
        </p:spPr>
        <p:txBody>
          <a:bodyPr lIns="91439" tIns="45719" rIns="91439" bIns="45719" anchor="t">
            <a:noAutofit/>
          </a:bodyPr>
          <a:lstStyle/>
          <a:p>
            <a:endParaRPr/>
          </a:p>
        </p:txBody>
      </p:sp>
      <p:sp>
        <p:nvSpPr>
          <p:cNvPr id="85" name="Imagen"/>
          <p:cNvSpPr>
            <a:spLocks noGrp="1"/>
          </p:cNvSpPr>
          <p:nvPr>
            <p:ph type="pic" idx="15"/>
          </p:nvPr>
        </p:nvSpPr>
        <p:spPr>
          <a:xfrm>
            <a:off x="1206500" y="952500"/>
            <a:ext cx="14173200" cy="11468100"/>
          </a:xfrm>
          <a:prstGeom prst="rect">
            <a:avLst/>
          </a:prstGeom>
        </p:spPr>
        <p:txBody>
          <a:bodyPr lIns="91439" tIns="45719" rIns="91439" bIns="45719" anchor="t">
            <a:noAutofit/>
          </a:bodyPr>
          <a:lstStyle/>
          <a:p>
            <a:endParaRPr/>
          </a:p>
        </p:txBody>
      </p:sp>
      <p:sp>
        <p:nvSpPr>
          <p:cNvPr id="86" name="Número de diapositiva"/>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exto del título"/>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Texto del título</a:t>
            </a:r>
          </a:p>
        </p:txBody>
      </p:sp>
      <p:sp>
        <p:nvSpPr>
          <p:cNvPr id="3" name="Nivel de texto 1…"/>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Nivel de texto 1</a:t>
            </a:r>
          </a:p>
          <a:p>
            <a:pPr lvl="1"/>
            <a:r>
              <a:t>Nivel de texto 2</a:t>
            </a:r>
          </a:p>
          <a:p>
            <a:pPr lvl="2"/>
            <a:r>
              <a:t>Nivel de texto 3</a:t>
            </a:r>
          </a:p>
          <a:p>
            <a:pPr lvl="3"/>
            <a:r>
              <a:t>Nivel de texto 4</a:t>
            </a:r>
          </a:p>
          <a:p>
            <a:pPr lvl="4"/>
            <a:r>
              <a:t>Nivel de texto 5</a:t>
            </a:r>
          </a:p>
        </p:txBody>
      </p:sp>
      <p:sp>
        <p:nvSpPr>
          <p:cNvPr id="4" name="Número de diapositiva"/>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‹Nº›</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FFFFFF"/>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FFFFFF"/>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FFFFFF"/>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FFFFFF"/>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FFFFFF"/>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FFFFFF"/>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FFFFFF"/>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FFFFFF"/>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FFFFFF"/>
          </a:solidFill>
          <a:uFillTx/>
          <a:latin typeface="+mn-lt"/>
          <a:ea typeface="+mn-ea"/>
          <a:cs typeface="+mn-cs"/>
          <a:sym typeface="Helvetica Neue Medium"/>
        </a:defRPr>
      </a:lvl9pPr>
    </p:titleStyle>
    <p:bodyStyle>
      <a:lvl1pPr marL="635000" marR="0" indent="-635000" algn="l" defTabSz="825500" rtl="0" latinLnBrk="0">
        <a:lnSpc>
          <a:spcPct val="100000"/>
        </a:lnSpc>
        <a:spcBef>
          <a:spcPts val="5900"/>
        </a:spcBef>
        <a:spcAft>
          <a:spcPts val="0"/>
        </a:spcAft>
        <a:buClr>
          <a:srgbClr val="FFFFFF"/>
        </a:buClr>
        <a:buSzPct val="125000"/>
        <a:buFontTx/>
        <a:buChar char="•"/>
        <a:tabLst/>
        <a:defRPr sz="4800" b="0" i="0" u="none" strike="noStrike" cap="none" spc="0" baseline="0">
          <a:ln>
            <a:noFill/>
          </a:ln>
          <a:solidFill>
            <a:srgbClr val="FFFFFF"/>
          </a:solidFill>
          <a:uFillTx/>
          <a:latin typeface="Helvetica Neue"/>
          <a:ea typeface="Helvetica Neue"/>
          <a:cs typeface="Helvetica Neue"/>
          <a:sym typeface="Helvetica Neue"/>
        </a:defRPr>
      </a:lvl1pPr>
      <a:lvl2pPr marL="1270000" marR="0" indent="-635000" algn="l" defTabSz="825500" rtl="0" latinLnBrk="0">
        <a:lnSpc>
          <a:spcPct val="100000"/>
        </a:lnSpc>
        <a:spcBef>
          <a:spcPts val="5900"/>
        </a:spcBef>
        <a:spcAft>
          <a:spcPts val="0"/>
        </a:spcAft>
        <a:buClr>
          <a:srgbClr val="FFFFFF"/>
        </a:buClr>
        <a:buSzPct val="125000"/>
        <a:buFontTx/>
        <a:buChar char="•"/>
        <a:tabLst/>
        <a:defRPr sz="4800" b="0" i="0" u="none" strike="noStrike" cap="none" spc="0" baseline="0">
          <a:ln>
            <a:noFill/>
          </a:ln>
          <a:solidFill>
            <a:srgbClr val="FFFFFF"/>
          </a:solidFill>
          <a:uFillTx/>
          <a:latin typeface="Helvetica Neue"/>
          <a:ea typeface="Helvetica Neue"/>
          <a:cs typeface="Helvetica Neue"/>
          <a:sym typeface="Helvetica Neue"/>
        </a:defRPr>
      </a:lvl2pPr>
      <a:lvl3pPr marL="1905000" marR="0" indent="-635000" algn="l" defTabSz="825500" rtl="0" latinLnBrk="0">
        <a:lnSpc>
          <a:spcPct val="100000"/>
        </a:lnSpc>
        <a:spcBef>
          <a:spcPts val="5900"/>
        </a:spcBef>
        <a:spcAft>
          <a:spcPts val="0"/>
        </a:spcAft>
        <a:buClr>
          <a:srgbClr val="FFFFFF"/>
        </a:buClr>
        <a:buSzPct val="125000"/>
        <a:buFontTx/>
        <a:buChar char="•"/>
        <a:tabLst/>
        <a:defRPr sz="4800" b="0" i="0" u="none" strike="noStrike" cap="none" spc="0" baseline="0">
          <a:ln>
            <a:noFill/>
          </a:ln>
          <a:solidFill>
            <a:srgbClr val="FFFFFF"/>
          </a:solidFill>
          <a:uFillTx/>
          <a:latin typeface="Helvetica Neue"/>
          <a:ea typeface="Helvetica Neue"/>
          <a:cs typeface="Helvetica Neue"/>
          <a:sym typeface="Helvetica Neue"/>
        </a:defRPr>
      </a:lvl3pPr>
      <a:lvl4pPr marL="2540000" marR="0" indent="-635000" algn="l" defTabSz="825500" rtl="0" latinLnBrk="0">
        <a:lnSpc>
          <a:spcPct val="100000"/>
        </a:lnSpc>
        <a:spcBef>
          <a:spcPts val="5900"/>
        </a:spcBef>
        <a:spcAft>
          <a:spcPts val="0"/>
        </a:spcAft>
        <a:buClr>
          <a:srgbClr val="FFFFFF"/>
        </a:buClr>
        <a:buSzPct val="125000"/>
        <a:buFontTx/>
        <a:buChar char="•"/>
        <a:tabLst/>
        <a:defRPr sz="4800" b="0" i="0" u="none" strike="noStrike" cap="none" spc="0" baseline="0">
          <a:ln>
            <a:noFill/>
          </a:ln>
          <a:solidFill>
            <a:srgbClr val="FFFFFF"/>
          </a:solidFill>
          <a:uFillTx/>
          <a:latin typeface="Helvetica Neue"/>
          <a:ea typeface="Helvetica Neue"/>
          <a:cs typeface="Helvetica Neue"/>
          <a:sym typeface="Helvetica Neue"/>
        </a:defRPr>
      </a:lvl4pPr>
      <a:lvl5pPr marL="3175000" marR="0" indent="-635000" algn="l" defTabSz="825500" rtl="0" latinLnBrk="0">
        <a:lnSpc>
          <a:spcPct val="100000"/>
        </a:lnSpc>
        <a:spcBef>
          <a:spcPts val="5900"/>
        </a:spcBef>
        <a:spcAft>
          <a:spcPts val="0"/>
        </a:spcAft>
        <a:buClr>
          <a:srgbClr val="FFFFFF"/>
        </a:buClr>
        <a:buSzPct val="125000"/>
        <a:buFontTx/>
        <a:buChar char="•"/>
        <a:tabLst/>
        <a:defRPr sz="4800" b="0" i="0" u="none" strike="noStrike" cap="none" spc="0" baseline="0">
          <a:ln>
            <a:noFill/>
          </a:ln>
          <a:solidFill>
            <a:srgbClr val="FFFFFF"/>
          </a:solidFill>
          <a:uFillTx/>
          <a:latin typeface="Helvetica Neue"/>
          <a:ea typeface="Helvetica Neue"/>
          <a:cs typeface="Helvetica Neue"/>
          <a:sym typeface="Helvetica Neue"/>
        </a:defRPr>
      </a:lvl5pPr>
      <a:lvl6pPr marL="3810000" marR="0" indent="-635000" algn="l" defTabSz="825500" rtl="0" latinLnBrk="0">
        <a:lnSpc>
          <a:spcPct val="100000"/>
        </a:lnSpc>
        <a:spcBef>
          <a:spcPts val="5900"/>
        </a:spcBef>
        <a:spcAft>
          <a:spcPts val="0"/>
        </a:spcAft>
        <a:buClr>
          <a:srgbClr val="FFFFFF"/>
        </a:buClr>
        <a:buSzPct val="125000"/>
        <a:buFontTx/>
        <a:buChar char="•"/>
        <a:tabLst/>
        <a:defRPr sz="4800" b="0" i="0" u="none" strike="noStrike" cap="none" spc="0" baseline="0">
          <a:ln>
            <a:noFill/>
          </a:ln>
          <a:solidFill>
            <a:srgbClr val="FFFFFF"/>
          </a:solidFill>
          <a:uFillTx/>
          <a:latin typeface="Helvetica Neue"/>
          <a:ea typeface="Helvetica Neue"/>
          <a:cs typeface="Helvetica Neue"/>
          <a:sym typeface="Helvetica Neue"/>
        </a:defRPr>
      </a:lvl6pPr>
      <a:lvl7pPr marL="4445000" marR="0" indent="-635000" algn="l" defTabSz="825500" rtl="0" latinLnBrk="0">
        <a:lnSpc>
          <a:spcPct val="100000"/>
        </a:lnSpc>
        <a:spcBef>
          <a:spcPts val="5900"/>
        </a:spcBef>
        <a:spcAft>
          <a:spcPts val="0"/>
        </a:spcAft>
        <a:buClr>
          <a:srgbClr val="FFFFFF"/>
        </a:buClr>
        <a:buSzPct val="125000"/>
        <a:buFontTx/>
        <a:buChar char="•"/>
        <a:tabLst/>
        <a:defRPr sz="4800" b="0" i="0" u="none" strike="noStrike" cap="none" spc="0" baseline="0">
          <a:ln>
            <a:noFill/>
          </a:ln>
          <a:solidFill>
            <a:srgbClr val="FFFFFF"/>
          </a:solidFill>
          <a:uFillTx/>
          <a:latin typeface="Helvetica Neue"/>
          <a:ea typeface="Helvetica Neue"/>
          <a:cs typeface="Helvetica Neue"/>
          <a:sym typeface="Helvetica Neue"/>
        </a:defRPr>
      </a:lvl7pPr>
      <a:lvl8pPr marL="5080000" marR="0" indent="-635000" algn="l" defTabSz="825500" rtl="0" latinLnBrk="0">
        <a:lnSpc>
          <a:spcPct val="100000"/>
        </a:lnSpc>
        <a:spcBef>
          <a:spcPts val="5900"/>
        </a:spcBef>
        <a:spcAft>
          <a:spcPts val="0"/>
        </a:spcAft>
        <a:buClr>
          <a:srgbClr val="FFFFFF"/>
        </a:buClr>
        <a:buSzPct val="125000"/>
        <a:buFontTx/>
        <a:buChar char="•"/>
        <a:tabLst/>
        <a:defRPr sz="4800" b="0" i="0" u="none" strike="noStrike" cap="none" spc="0" baseline="0">
          <a:ln>
            <a:noFill/>
          </a:ln>
          <a:solidFill>
            <a:srgbClr val="FFFFFF"/>
          </a:solidFill>
          <a:uFillTx/>
          <a:latin typeface="Helvetica Neue"/>
          <a:ea typeface="Helvetica Neue"/>
          <a:cs typeface="Helvetica Neue"/>
          <a:sym typeface="Helvetica Neue"/>
        </a:defRPr>
      </a:lvl8pPr>
      <a:lvl9pPr marL="5715000" marR="0" indent="-635000" algn="l" defTabSz="825500" rtl="0" latinLnBrk="0">
        <a:lnSpc>
          <a:spcPct val="100000"/>
        </a:lnSpc>
        <a:spcBef>
          <a:spcPts val="5900"/>
        </a:spcBef>
        <a:spcAft>
          <a:spcPts val="0"/>
        </a:spcAft>
        <a:buClr>
          <a:srgbClr val="FFFFFF"/>
        </a:buClr>
        <a:buSzPct val="125000"/>
        <a:buFontTx/>
        <a:buChar char="•"/>
        <a:tabLst/>
        <a:defRPr sz="4800" b="0" i="0" u="none" strike="noStrike" cap="none" spc="0" baseline="0">
          <a:ln>
            <a:noFill/>
          </a:ln>
          <a:solidFill>
            <a:srgbClr val="FFFFFF"/>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9E09D3AC-2002-544F-8689-3C46170019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 name="Slide 3.jpg" descr="Slide 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77" name="Un Nuevo Nombre"/>
          <p:cNvSpPr txBox="1"/>
          <p:nvPr/>
        </p:nvSpPr>
        <p:spPr>
          <a:xfrm>
            <a:off x="4618183" y="1689497"/>
            <a:ext cx="17466320" cy="26861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marL="457200" indent="-228600" algn="l" defTabSz="355600">
              <a:lnSpc>
                <a:spcPct val="107916"/>
              </a:lnSpc>
              <a:spcBef>
                <a:spcPts val="800"/>
              </a:spcBef>
              <a:defRPr sz="20000">
                <a:latin typeface="Times New Roman"/>
                <a:ea typeface="Times New Roman"/>
                <a:cs typeface="Times New Roman"/>
                <a:sym typeface="Times New Roman"/>
              </a:defRPr>
            </a:lvl1pPr>
          </a:lstStyle>
          <a:p>
            <a:r>
              <a:rPr sz="16700" dirty="0"/>
              <a:t>Un Nuevo </a:t>
            </a:r>
            <a:r>
              <a:rPr sz="16700" dirty="0" err="1"/>
              <a:t>Nombre</a:t>
            </a:r>
            <a:endParaRPr sz="16700" dirty="0"/>
          </a:p>
        </p:txBody>
      </p:sp>
      <p:pic>
        <p:nvPicPr>
          <p:cNvPr id="7" name="Imagen 6">
            <a:extLst>
              <a:ext uri="{FF2B5EF4-FFF2-40B4-BE49-F238E27FC236}">
                <a16:creationId xmlns:a16="http://schemas.microsoft.com/office/drawing/2014/main" id="{3A5DCBA8-5001-8046-A474-87685D3D6A77}"/>
              </a:ext>
            </a:extLst>
          </p:cNvPr>
          <p:cNvPicPr>
            <a:picLocks noChangeAspect="1"/>
          </p:cNvPicPr>
          <p:nvPr/>
        </p:nvPicPr>
        <p:blipFill rotWithShape="1">
          <a:blip r:embed="rId4">
            <a:extLst>
              <a:ext uri="{28A0092B-C50C-407E-A947-70E740481C1C}">
                <a14:useLocalDpi xmlns:a14="http://schemas.microsoft.com/office/drawing/2010/main" val="0"/>
              </a:ext>
            </a:extLst>
          </a:blip>
          <a:srcRect l="7495" t="17240" r="8558" b="21535"/>
          <a:stretch/>
        </p:blipFill>
        <p:spPr>
          <a:xfrm>
            <a:off x="8321040" y="4846320"/>
            <a:ext cx="10104120" cy="7369368"/>
          </a:xfrm>
          <a:prstGeom prst="rect">
            <a:avLst/>
          </a:prstGeom>
          <a:effectLst>
            <a:softEdge rad="215900"/>
          </a:effectLst>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 name="Slide 3.jpg" descr="Slide 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82" name="Un nuevo nombre"/>
          <p:cNvSpPr txBox="1"/>
          <p:nvPr/>
        </p:nvSpPr>
        <p:spPr>
          <a:xfrm>
            <a:off x="11425658" y="1149576"/>
            <a:ext cx="12623649" cy="2036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marL="457200" indent="-228600" algn="l" defTabSz="355600">
              <a:lnSpc>
                <a:spcPct val="107916"/>
              </a:lnSpc>
              <a:spcBef>
                <a:spcPts val="800"/>
              </a:spcBef>
              <a:defRPr sz="15000">
                <a:latin typeface="Times New Roman"/>
                <a:ea typeface="Times New Roman"/>
                <a:cs typeface="Times New Roman"/>
                <a:sym typeface="Times New Roman"/>
              </a:defRPr>
            </a:lvl1pPr>
          </a:lstStyle>
          <a:p>
            <a:r>
              <a:rPr sz="12500" dirty="0"/>
              <a:t>Un nuevo </a:t>
            </a:r>
            <a:r>
              <a:rPr sz="12500" dirty="0" err="1"/>
              <a:t>nombre</a:t>
            </a:r>
            <a:endParaRPr sz="12500" dirty="0"/>
          </a:p>
        </p:txBody>
      </p:sp>
      <p:sp>
        <p:nvSpPr>
          <p:cNvPr id="183" name="Tu nuevo nombre no tiene nada que ver con tu pasado, sino con tu futuro."/>
          <p:cNvSpPr txBox="1"/>
          <p:nvPr/>
        </p:nvSpPr>
        <p:spPr>
          <a:xfrm>
            <a:off x="11425658" y="4335543"/>
            <a:ext cx="12623649" cy="72889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marL="685800" indent="-228600" defTabSz="355600">
              <a:lnSpc>
                <a:spcPct val="107916"/>
              </a:lnSpc>
              <a:spcBef>
                <a:spcPts val="800"/>
              </a:spcBef>
              <a:defRPr sz="10000">
                <a:solidFill>
                  <a:schemeClr val="accent4">
                    <a:hueOff val="468000"/>
                    <a:satOff val="-4761"/>
                    <a:lumOff val="10196"/>
                  </a:schemeClr>
                </a:solidFill>
                <a:latin typeface="Times New Roman"/>
                <a:ea typeface="Times New Roman"/>
                <a:cs typeface="Times New Roman"/>
                <a:sym typeface="Times New Roman"/>
              </a:defRPr>
            </a:lvl1pPr>
          </a:lstStyle>
          <a:p>
            <a:r>
              <a:rPr sz="11000" dirty="0"/>
              <a:t>Tu nuevo </a:t>
            </a:r>
            <a:r>
              <a:rPr sz="11000" dirty="0" err="1"/>
              <a:t>nombre</a:t>
            </a:r>
            <a:r>
              <a:rPr sz="11000" dirty="0"/>
              <a:t> no </a:t>
            </a:r>
            <a:r>
              <a:rPr sz="11000" dirty="0" err="1"/>
              <a:t>tiene</a:t>
            </a:r>
            <a:r>
              <a:rPr lang="es-ES" sz="11000" dirty="0"/>
              <a:t> </a:t>
            </a:r>
            <a:r>
              <a:rPr sz="11000" dirty="0"/>
              <a:t>que </a:t>
            </a:r>
            <a:r>
              <a:rPr sz="11000" dirty="0" err="1"/>
              <a:t>ver</a:t>
            </a:r>
            <a:r>
              <a:rPr sz="11000" dirty="0"/>
              <a:t> con </a:t>
            </a:r>
            <a:r>
              <a:rPr sz="11000" dirty="0" err="1"/>
              <a:t>tu</a:t>
            </a:r>
            <a:r>
              <a:rPr sz="11000" dirty="0"/>
              <a:t> </a:t>
            </a:r>
            <a:r>
              <a:rPr lang="es-ES" sz="11000" dirty="0"/>
              <a:t>pasado</a:t>
            </a:r>
            <a:r>
              <a:rPr sz="11000" dirty="0"/>
              <a:t>,  </a:t>
            </a:r>
            <a:r>
              <a:rPr lang="es-ES" sz="11000" dirty="0"/>
              <a:t>sino </a:t>
            </a:r>
            <a:r>
              <a:rPr sz="11000" dirty="0"/>
              <a:t>con </a:t>
            </a:r>
            <a:r>
              <a:rPr sz="11000" dirty="0" err="1"/>
              <a:t>tu</a:t>
            </a:r>
            <a:r>
              <a:rPr sz="11000" dirty="0"/>
              <a:t> </a:t>
            </a:r>
            <a:r>
              <a:rPr sz="11000" dirty="0" err="1"/>
              <a:t>futuro</a:t>
            </a:r>
            <a:r>
              <a:rPr sz="11000" dirty="0"/>
              <a:t>.</a:t>
            </a:r>
          </a:p>
        </p:txBody>
      </p:sp>
      <p:sp>
        <p:nvSpPr>
          <p:cNvPr id="4" name="Rectángulo 3">
            <a:extLst>
              <a:ext uri="{FF2B5EF4-FFF2-40B4-BE49-F238E27FC236}">
                <a16:creationId xmlns:a16="http://schemas.microsoft.com/office/drawing/2014/main" id="{694E2506-C929-5A4C-88BC-AC8D41890218}"/>
              </a:ext>
            </a:extLst>
          </p:cNvPr>
          <p:cNvSpPr/>
          <p:nvPr/>
        </p:nvSpPr>
        <p:spPr>
          <a:xfrm>
            <a:off x="-9667726" y="-7227391"/>
            <a:ext cx="954107" cy="553998"/>
          </a:xfrm>
          <a:prstGeom prst="rect">
            <a:avLst/>
          </a:prstGeom>
        </p:spPr>
        <p:txBody>
          <a:bodyPr wrap="none">
            <a:spAutoFit/>
          </a:bodyPr>
          <a:lstStyle/>
          <a:p>
            <a:r>
              <a:rPr lang="es-MX" dirty="0"/>
              <a:t>sino</a:t>
            </a:r>
          </a:p>
        </p:txBody>
      </p:sp>
      <p:pic>
        <p:nvPicPr>
          <p:cNvPr id="6" name="Imagen 5">
            <a:extLst>
              <a:ext uri="{FF2B5EF4-FFF2-40B4-BE49-F238E27FC236}">
                <a16:creationId xmlns:a16="http://schemas.microsoft.com/office/drawing/2014/main" id="{832EB331-1308-2D4A-8886-32ED64881E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0690" y="428022"/>
            <a:ext cx="11824938" cy="1182493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 name="Slide 4. jpeg.jpg" descr="Slide 4. jpeg.jpg"/>
          <p:cNvPicPr>
            <a:picLocks noChangeAspect="1"/>
          </p:cNvPicPr>
          <p:nvPr/>
        </p:nvPicPr>
        <p:blipFill>
          <a:blip r:embed="rId2">
            <a:extLst/>
          </a:blip>
          <a:stretch>
            <a:fillRect/>
          </a:stretch>
        </p:blipFill>
        <p:spPr>
          <a:xfrm>
            <a:off x="19366" y="-1"/>
            <a:ext cx="24345267" cy="13716001"/>
          </a:xfrm>
          <a:prstGeom prst="rect">
            <a:avLst/>
          </a:prstGeom>
          <a:ln w="12700">
            <a:miter lim="400000"/>
          </a:ln>
        </p:spPr>
      </p:pic>
      <p:sp>
        <p:nvSpPr>
          <p:cNvPr id="191" name="La vida de Jacob es la historia de la gracia implacable: la gracia tenaz, la gracia contenedora, la gracia intrusiva y la gracia renovadora."/>
          <p:cNvSpPr txBox="1"/>
          <p:nvPr/>
        </p:nvSpPr>
        <p:spPr>
          <a:xfrm>
            <a:off x="3168073" y="923881"/>
            <a:ext cx="10547927" cy="108747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defTabSz="355600">
              <a:defRPr sz="10000" b="0">
                <a:latin typeface="Times New Roman"/>
                <a:ea typeface="Times New Roman"/>
                <a:cs typeface="Times New Roman"/>
                <a:sym typeface="Times New Roman"/>
              </a:defRPr>
            </a:lvl1pPr>
          </a:lstStyle>
          <a:p>
            <a:r>
              <a:rPr dirty="0"/>
              <a:t>La </a:t>
            </a:r>
            <a:r>
              <a:rPr dirty="0" err="1"/>
              <a:t>vida</a:t>
            </a:r>
            <a:r>
              <a:rPr dirty="0"/>
              <a:t> de Jacob </a:t>
            </a:r>
            <a:r>
              <a:rPr dirty="0" err="1"/>
              <a:t>es</a:t>
            </a:r>
            <a:r>
              <a:rPr dirty="0"/>
              <a:t> la </a:t>
            </a:r>
            <a:r>
              <a:rPr dirty="0" err="1"/>
              <a:t>historia</a:t>
            </a:r>
            <a:r>
              <a:rPr dirty="0"/>
              <a:t> de la </a:t>
            </a:r>
            <a:r>
              <a:rPr dirty="0" err="1"/>
              <a:t>gracia</a:t>
            </a:r>
            <a:r>
              <a:rPr dirty="0"/>
              <a:t> implacable: la </a:t>
            </a:r>
            <a:r>
              <a:rPr dirty="0" err="1"/>
              <a:t>gracia</a:t>
            </a:r>
            <a:r>
              <a:rPr dirty="0"/>
              <a:t> </a:t>
            </a:r>
            <a:r>
              <a:rPr dirty="0" err="1"/>
              <a:t>tenaz</a:t>
            </a:r>
            <a:r>
              <a:rPr dirty="0"/>
              <a:t>, la </a:t>
            </a:r>
            <a:r>
              <a:rPr dirty="0" err="1"/>
              <a:t>gracia</a:t>
            </a:r>
            <a:r>
              <a:rPr dirty="0"/>
              <a:t> </a:t>
            </a:r>
            <a:r>
              <a:rPr lang="es-ES" dirty="0"/>
              <a:t>esforzada</a:t>
            </a:r>
            <a:r>
              <a:rPr dirty="0"/>
              <a:t> y la </a:t>
            </a:r>
            <a:r>
              <a:rPr dirty="0" err="1"/>
              <a:t>gracia</a:t>
            </a:r>
            <a:r>
              <a:rPr dirty="0"/>
              <a:t> </a:t>
            </a:r>
            <a:r>
              <a:rPr dirty="0" err="1"/>
              <a:t>renovadora</a:t>
            </a:r>
            <a:r>
              <a:rPr dirty="0"/>
              <a:t>.</a:t>
            </a:r>
          </a:p>
        </p:txBody>
      </p:sp>
      <p:pic>
        <p:nvPicPr>
          <p:cNvPr id="4" name="Imagen 3">
            <a:extLst>
              <a:ext uri="{FF2B5EF4-FFF2-40B4-BE49-F238E27FC236}">
                <a16:creationId xmlns:a16="http://schemas.microsoft.com/office/drawing/2014/main" id="{91822AFA-1F1F-084D-8424-9B116463C8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37719" y="1297375"/>
            <a:ext cx="10495998" cy="1112124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9E09D3AC-2002-544F-8689-3C46170019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Tree>
    <p:extLst>
      <p:ext uri="{BB962C8B-B14F-4D97-AF65-F5344CB8AC3E}">
        <p14:creationId xmlns:p14="http://schemas.microsoft.com/office/powerpoint/2010/main" val="2382484953"/>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Slide 2.jpg" descr="Slide 2.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
        <p:nvSpPr>
          <p:cNvPr id="131" name="¿Cuál es tu nombre?"/>
          <p:cNvSpPr txBox="1"/>
          <p:nvPr/>
        </p:nvSpPr>
        <p:spPr>
          <a:xfrm>
            <a:off x="2943377" y="5038802"/>
            <a:ext cx="21129787" cy="29517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defTabSz="355600">
              <a:defRPr sz="20200" b="0">
                <a:latin typeface="Times New Roman"/>
                <a:ea typeface="Times New Roman"/>
                <a:cs typeface="Times New Roman"/>
                <a:sym typeface="Times New Roman"/>
              </a:defRPr>
            </a:lvl1pPr>
          </a:lstStyle>
          <a:p>
            <a:r>
              <a:t>¿Cuál es tu nombre?</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Slide 2.jpg" descr="Slide 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34" name="Jacob y  Esaú son los gemelos más famosos de la historia"/>
          <p:cNvSpPr txBox="1"/>
          <p:nvPr/>
        </p:nvSpPr>
        <p:spPr>
          <a:xfrm>
            <a:off x="3608574" y="10065686"/>
            <a:ext cx="19600172" cy="31833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marL="685800" indent="-228600" defTabSz="355600">
              <a:lnSpc>
                <a:spcPct val="107916"/>
              </a:lnSpc>
              <a:spcBef>
                <a:spcPts val="800"/>
              </a:spcBef>
              <a:defRPr sz="16000">
                <a:latin typeface="Times New Roman"/>
                <a:ea typeface="Times New Roman"/>
                <a:cs typeface="Times New Roman"/>
                <a:sym typeface="Times New Roman"/>
              </a:defRPr>
            </a:lvl1pPr>
          </a:lstStyle>
          <a:p>
            <a:r>
              <a:rPr sz="9600" dirty="0"/>
              <a:t>Jacob y  </a:t>
            </a:r>
            <a:r>
              <a:rPr sz="9600" dirty="0" err="1"/>
              <a:t>Esaú</a:t>
            </a:r>
            <a:r>
              <a:rPr sz="9600" dirty="0"/>
              <a:t> son </a:t>
            </a:r>
            <a:r>
              <a:rPr sz="9600" dirty="0" err="1"/>
              <a:t>los</a:t>
            </a:r>
            <a:r>
              <a:rPr sz="9600" dirty="0"/>
              <a:t> </a:t>
            </a:r>
            <a:r>
              <a:rPr sz="9600" dirty="0" err="1"/>
              <a:t>gemelos</a:t>
            </a:r>
            <a:r>
              <a:rPr sz="9600" dirty="0"/>
              <a:t> </a:t>
            </a:r>
            <a:r>
              <a:rPr sz="9600" dirty="0" err="1"/>
              <a:t>más</a:t>
            </a:r>
            <a:r>
              <a:rPr sz="9600" dirty="0"/>
              <a:t> </a:t>
            </a:r>
            <a:r>
              <a:rPr sz="9600" dirty="0" err="1"/>
              <a:t>famosos</a:t>
            </a:r>
            <a:r>
              <a:rPr sz="9600" dirty="0"/>
              <a:t> de la </a:t>
            </a:r>
            <a:r>
              <a:rPr sz="9600" dirty="0" err="1"/>
              <a:t>historia</a:t>
            </a:r>
            <a:r>
              <a:rPr lang="es-ES" sz="9600" dirty="0"/>
              <a:t> bíblica.</a:t>
            </a:r>
            <a:endParaRPr sz="9600" dirty="0"/>
          </a:p>
        </p:txBody>
      </p:sp>
      <p:pic>
        <p:nvPicPr>
          <p:cNvPr id="4" name="Imagen 3">
            <a:extLst>
              <a:ext uri="{FF2B5EF4-FFF2-40B4-BE49-F238E27FC236}">
                <a16:creationId xmlns:a16="http://schemas.microsoft.com/office/drawing/2014/main" id="{B8F3BEAE-82A9-ED4D-9779-AF91F26F3D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03193" y="1158005"/>
            <a:ext cx="11445623" cy="8907681"/>
          </a:xfrm>
          <a:prstGeom prst="rect">
            <a:avLst/>
          </a:prstGeom>
          <a:effectLst>
            <a:softEdge rad="381000"/>
          </a:effectLst>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Slide 2.jpg" descr="Slide 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39" name="Un nombre maldito"/>
          <p:cNvSpPr txBox="1"/>
          <p:nvPr/>
        </p:nvSpPr>
        <p:spPr>
          <a:xfrm>
            <a:off x="1985931" y="1998646"/>
            <a:ext cx="21915119" cy="2887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marL="685800" indent="-228600" defTabSz="355600">
              <a:lnSpc>
                <a:spcPct val="107916"/>
              </a:lnSpc>
              <a:spcBef>
                <a:spcPts val="800"/>
              </a:spcBef>
              <a:defRPr sz="20000">
                <a:latin typeface="Times New Roman"/>
                <a:ea typeface="Times New Roman"/>
                <a:cs typeface="Times New Roman"/>
                <a:sym typeface="Times New Roman"/>
              </a:defRPr>
            </a:lvl1pPr>
          </a:lstStyle>
          <a:p>
            <a:r>
              <a:rPr sz="18000" dirty="0"/>
              <a:t>Un </a:t>
            </a:r>
            <a:r>
              <a:rPr sz="18000" dirty="0" err="1"/>
              <a:t>nombre</a:t>
            </a:r>
            <a:r>
              <a:rPr sz="18000" dirty="0"/>
              <a:t> </a:t>
            </a:r>
            <a:r>
              <a:rPr sz="18000" dirty="0" err="1"/>
              <a:t>maldito</a:t>
            </a:r>
            <a:endParaRPr sz="18000" dirty="0"/>
          </a:p>
        </p:txBody>
      </p:sp>
      <p:pic>
        <p:nvPicPr>
          <p:cNvPr id="4" name="Imagen 3">
            <a:extLst>
              <a:ext uri="{FF2B5EF4-FFF2-40B4-BE49-F238E27FC236}">
                <a16:creationId xmlns:a16="http://schemas.microsoft.com/office/drawing/2014/main" id="{1251AD6D-D289-FE4F-A45E-88DDE1DB7F7C}"/>
              </a:ext>
            </a:extLst>
          </p:cNvPr>
          <p:cNvPicPr>
            <a:picLocks noChangeAspect="1"/>
          </p:cNvPicPr>
          <p:nvPr/>
        </p:nvPicPr>
        <p:blipFill rotWithShape="1">
          <a:blip r:embed="rId4">
            <a:extLst>
              <a:ext uri="{28A0092B-C50C-407E-A947-70E740481C1C}">
                <a14:useLocalDpi xmlns:a14="http://schemas.microsoft.com/office/drawing/2010/main" val="0"/>
              </a:ext>
            </a:extLst>
          </a:blip>
          <a:srcRect r="70215"/>
          <a:stretch/>
        </p:blipFill>
        <p:spPr>
          <a:xfrm>
            <a:off x="9989821" y="5924756"/>
            <a:ext cx="6730301" cy="5450434"/>
          </a:xfrm>
          <a:prstGeom prst="rect">
            <a:avLst/>
          </a:prstGeom>
          <a:effectLst>
            <a:outerShdw blurRad="50800" dist="38100" dir="10800000" algn="r" rotWithShape="0">
              <a:prstClr val="black">
                <a:alpha val="40000"/>
              </a:prstClr>
            </a:outerShdw>
            <a:softEdge rad="190500"/>
          </a:effectLst>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Slide 2.jpg" descr="Slide 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44" name="¿Quién eres tú?"/>
          <p:cNvSpPr txBox="1"/>
          <p:nvPr/>
        </p:nvSpPr>
        <p:spPr>
          <a:xfrm>
            <a:off x="6640145" y="502920"/>
            <a:ext cx="12315872" cy="22530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marL="457200" indent="-228600" algn="l" defTabSz="355600">
              <a:lnSpc>
                <a:spcPct val="107916"/>
              </a:lnSpc>
              <a:spcBef>
                <a:spcPts val="800"/>
              </a:spcBef>
              <a:defRPr sz="20000">
                <a:latin typeface="Times New Roman"/>
                <a:ea typeface="Times New Roman"/>
                <a:cs typeface="Times New Roman"/>
                <a:sym typeface="Times New Roman"/>
              </a:defRPr>
            </a:lvl1pPr>
          </a:lstStyle>
          <a:p>
            <a:r>
              <a:rPr sz="13900" dirty="0"/>
              <a:t>¿</a:t>
            </a:r>
            <a:r>
              <a:rPr sz="13900" dirty="0" err="1"/>
              <a:t>Quién</a:t>
            </a:r>
            <a:r>
              <a:rPr sz="13900" dirty="0"/>
              <a:t> </a:t>
            </a:r>
            <a:r>
              <a:rPr sz="13900" dirty="0" err="1"/>
              <a:t>eres</a:t>
            </a:r>
            <a:r>
              <a:rPr sz="13900" dirty="0"/>
              <a:t> </a:t>
            </a:r>
            <a:r>
              <a:rPr sz="13900" dirty="0" err="1"/>
              <a:t>tú</a:t>
            </a:r>
            <a:r>
              <a:rPr sz="13900" dirty="0"/>
              <a:t>?</a:t>
            </a:r>
          </a:p>
        </p:txBody>
      </p:sp>
      <p:sp>
        <p:nvSpPr>
          <p:cNvPr id="145" name="Jacob siempre quiso ser su hermano"/>
          <p:cNvSpPr txBox="1"/>
          <p:nvPr/>
        </p:nvSpPr>
        <p:spPr>
          <a:xfrm>
            <a:off x="2606040" y="4788454"/>
            <a:ext cx="13096258" cy="58069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marL="457200" indent="-228600" defTabSz="355600">
              <a:lnSpc>
                <a:spcPct val="107916"/>
              </a:lnSpc>
              <a:spcBef>
                <a:spcPts val="800"/>
              </a:spcBef>
              <a:defRPr sz="11500">
                <a:solidFill>
                  <a:schemeClr val="accent4">
                    <a:hueOff val="468000"/>
                    <a:satOff val="-4761"/>
                    <a:lumOff val="10196"/>
                  </a:schemeClr>
                </a:solidFill>
                <a:latin typeface="Times New Roman"/>
                <a:ea typeface="Times New Roman"/>
                <a:cs typeface="Times New Roman"/>
                <a:sym typeface="Times New Roman"/>
              </a:defRPr>
            </a:lvl1pPr>
          </a:lstStyle>
          <a:p>
            <a:r>
              <a:rPr dirty="0"/>
              <a:t>Jacob </a:t>
            </a:r>
            <a:r>
              <a:rPr dirty="0" err="1"/>
              <a:t>siempre</a:t>
            </a:r>
            <a:r>
              <a:rPr dirty="0"/>
              <a:t> </a:t>
            </a:r>
            <a:endParaRPr lang="es-ES" dirty="0"/>
          </a:p>
          <a:p>
            <a:r>
              <a:rPr dirty="0" err="1"/>
              <a:t>quiso</a:t>
            </a:r>
            <a:r>
              <a:rPr dirty="0"/>
              <a:t> </a:t>
            </a:r>
            <a:r>
              <a:rPr dirty="0" err="1"/>
              <a:t>ser</a:t>
            </a:r>
            <a:r>
              <a:rPr dirty="0"/>
              <a:t> </a:t>
            </a:r>
            <a:r>
              <a:rPr dirty="0" err="1"/>
              <a:t>su</a:t>
            </a:r>
            <a:r>
              <a:rPr dirty="0"/>
              <a:t> </a:t>
            </a:r>
            <a:r>
              <a:rPr dirty="0" err="1"/>
              <a:t>hermano</a:t>
            </a:r>
            <a:endParaRPr dirty="0"/>
          </a:p>
        </p:txBody>
      </p:sp>
      <p:pic>
        <p:nvPicPr>
          <p:cNvPr id="3" name="Imagen 2">
            <a:extLst>
              <a:ext uri="{FF2B5EF4-FFF2-40B4-BE49-F238E27FC236}">
                <a16:creationId xmlns:a16="http://schemas.microsoft.com/office/drawing/2014/main" id="{AF6F9E64-D8F6-B84D-952B-51D90EB32A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702298" y="3529567"/>
            <a:ext cx="7315062" cy="8923873"/>
          </a:xfrm>
          <a:prstGeom prst="rect">
            <a:avLst/>
          </a:prstGeom>
          <a:ln>
            <a:solidFill>
              <a:schemeClr val="accent1"/>
            </a:solidFill>
          </a:ln>
          <a:effectLst>
            <a:softEdge rad="330200"/>
          </a:effectLst>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 name="Slide 2.jpg" descr="Slide 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50" name="Dios tiene una bendición para Jacob. Sin embargo, su padre tenía una bendición para su hermano."/>
          <p:cNvSpPr txBox="1"/>
          <p:nvPr/>
        </p:nvSpPr>
        <p:spPr>
          <a:xfrm>
            <a:off x="3094816" y="2743048"/>
            <a:ext cx="20158312" cy="78027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defTabSz="355600">
              <a:defRPr sz="13200">
                <a:latin typeface="Times New Roman"/>
                <a:ea typeface="Times New Roman"/>
                <a:cs typeface="Times New Roman"/>
                <a:sym typeface="Times New Roman"/>
              </a:defRPr>
            </a:lvl1pPr>
          </a:lstStyle>
          <a:p>
            <a:r>
              <a:t>Dios tiene una bendición para Jacob. Sin embargo, su padre tenía una bendición para su hermano.</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Slide 3.jpg" descr="Slide 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160" name="Bendíceme"/>
          <p:cNvSpPr txBox="1"/>
          <p:nvPr/>
        </p:nvSpPr>
        <p:spPr>
          <a:xfrm>
            <a:off x="8575025" y="685701"/>
            <a:ext cx="9770303" cy="2237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marL="457200" indent="-228600" algn="l" defTabSz="355600">
              <a:lnSpc>
                <a:spcPct val="107916"/>
              </a:lnSpc>
              <a:spcBef>
                <a:spcPts val="800"/>
              </a:spcBef>
              <a:defRPr sz="13700">
                <a:latin typeface="Times New Roman"/>
                <a:ea typeface="Times New Roman"/>
                <a:cs typeface="Times New Roman"/>
                <a:sym typeface="Times New Roman"/>
              </a:defRPr>
            </a:lvl1pPr>
          </a:lstStyle>
          <a:p>
            <a:r>
              <a:rPr lang="es-ES" sz="13800" dirty="0"/>
              <a:t>¡</a:t>
            </a:r>
            <a:r>
              <a:rPr sz="13800" dirty="0" err="1"/>
              <a:t>Bendíceme</a:t>
            </a:r>
            <a:r>
              <a:rPr lang="es-ES" sz="13800" dirty="0"/>
              <a:t>!</a:t>
            </a:r>
            <a:endParaRPr sz="13800" dirty="0"/>
          </a:p>
        </p:txBody>
      </p:sp>
      <p:sp>
        <p:nvSpPr>
          <p:cNvPr id="161" name="Jacob tuvo que enfrentar su pasado"/>
          <p:cNvSpPr txBox="1"/>
          <p:nvPr/>
        </p:nvSpPr>
        <p:spPr>
          <a:xfrm>
            <a:off x="4405387" y="10210350"/>
            <a:ext cx="17935610" cy="31833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marL="457200" indent="-228600" defTabSz="355600">
              <a:lnSpc>
                <a:spcPct val="107916"/>
              </a:lnSpc>
              <a:spcBef>
                <a:spcPts val="800"/>
              </a:spcBef>
              <a:defRPr sz="13700">
                <a:solidFill>
                  <a:schemeClr val="accent4">
                    <a:hueOff val="468000"/>
                    <a:satOff val="-4761"/>
                    <a:lumOff val="10196"/>
                  </a:schemeClr>
                </a:solidFill>
                <a:latin typeface="Times New Roman"/>
                <a:ea typeface="Times New Roman"/>
                <a:cs typeface="Times New Roman"/>
                <a:sym typeface="Times New Roman"/>
              </a:defRPr>
            </a:lvl1pPr>
          </a:lstStyle>
          <a:p>
            <a:r>
              <a:rPr sz="9600" dirty="0"/>
              <a:t>Jacob </a:t>
            </a:r>
            <a:r>
              <a:rPr sz="9600" dirty="0" err="1"/>
              <a:t>tuvo</a:t>
            </a:r>
            <a:r>
              <a:rPr sz="9600" dirty="0"/>
              <a:t> que </a:t>
            </a:r>
            <a:r>
              <a:rPr sz="9600" dirty="0" err="1"/>
              <a:t>enfrentar</a:t>
            </a:r>
            <a:r>
              <a:rPr sz="9600" dirty="0"/>
              <a:t> </a:t>
            </a:r>
            <a:r>
              <a:rPr sz="9600" dirty="0" err="1"/>
              <a:t>su</a:t>
            </a:r>
            <a:r>
              <a:rPr sz="9600" dirty="0"/>
              <a:t> </a:t>
            </a:r>
            <a:r>
              <a:rPr sz="9600" dirty="0" err="1"/>
              <a:t>pasado</a:t>
            </a:r>
            <a:endParaRPr sz="9600" dirty="0"/>
          </a:p>
        </p:txBody>
      </p:sp>
      <p:pic>
        <p:nvPicPr>
          <p:cNvPr id="5" name="Imagen 4">
            <a:extLst>
              <a:ext uri="{FF2B5EF4-FFF2-40B4-BE49-F238E27FC236}">
                <a16:creationId xmlns:a16="http://schemas.microsoft.com/office/drawing/2014/main" id="{17B0BDCA-8D09-134F-A112-566D5EA802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3442" y="3636675"/>
            <a:ext cx="11239500" cy="6351210"/>
          </a:xfrm>
          <a:prstGeom prst="rect">
            <a:avLst/>
          </a:prstGeom>
          <a:effectLst>
            <a:softEdge rad="355600"/>
          </a:effectLst>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 name="Slide 2.jpg" descr="Slide 2.jpg"/>
          <p:cNvPicPr>
            <a:picLocks noChangeAspect="1"/>
          </p:cNvPicPr>
          <p:nvPr/>
        </p:nvPicPr>
        <p:blipFill>
          <a:blip r:embed="rId3">
            <a:extLst/>
          </a:blip>
          <a:stretch>
            <a:fillRect/>
          </a:stretch>
        </p:blipFill>
        <p:spPr>
          <a:xfrm>
            <a:off x="0" y="0"/>
            <a:ext cx="24384000" cy="13716001"/>
          </a:xfrm>
          <a:prstGeom prst="rect">
            <a:avLst/>
          </a:prstGeom>
          <a:ln w="12700">
            <a:miter lim="400000"/>
          </a:ln>
        </p:spPr>
      </p:pic>
      <p:sp>
        <p:nvSpPr>
          <p:cNvPr id="166" name="¿Cuál es tu nombre?"/>
          <p:cNvSpPr txBox="1"/>
          <p:nvPr/>
        </p:nvSpPr>
        <p:spPr>
          <a:xfrm>
            <a:off x="2689377" y="2586780"/>
            <a:ext cx="21129787" cy="29517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defTabSz="355600">
              <a:defRPr sz="20200" b="0">
                <a:latin typeface="Times New Roman"/>
                <a:ea typeface="Times New Roman"/>
                <a:cs typeface="Times New Roman"/>
                <a:sym typeface="Times New Roman"/>
              </a:defRPr>
            </a:lvl1pPr>
          </a:lstStyle>
          <a:p>
            <a:r>
              <a:t>¿Cuál es tu nombre?</a:t>
            </a:r>
          </a:p>
        </p:txBody>
      </p:sp>
      <p:sp>
        <p:nvSpPr>
          <p:cNvPr id="167" name="No hay bendición si no reconoces quién eres"/>
          <p:cNvSpPr txBox="1"/>
          <p:nvPr/>
        </p:nvSpPr>
        <p:spPr>
          <a:xfrm>
            <a:off x="5637943" y="7440757"/>
            <a:ext cx="14804252" cy="34420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defTabSz="355600">
              <a:defRPr sz="11700" b="0">
                <a:solidFill>
                  <a:schemeClr val="accent4">
                    <a:hueOff val="468000"/>
                    <a:satOff val="-4761"/>
                    <a:lumOff val="10196"/>
                  </a:schemeClr>
                </a:solidFill>
                <a:latin typeface="Times New Roman"/>
                <a:ea typeface="Times New Roman"/>
                <a:cs typeface="Times New Roman"/>
                <a:sym typeface="Times New Roman"/>
              </a:defRPr>
            </a:lvl1pPr>
          </a:lstStyle>
          <a:p>
            <a:r>
              <a:t>No hay bendición si no reconoces quién eres</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Slide 2.jpg" descr="Slide 2.jpg"/>
          <p:cNvPicPr>
            <a:picLocks noChangeAspect="1"/>
          </p:cNvPicPr>
          <p:nvPr/>
        </p:nvPicPr>
        <p:blipFill>
          <a:blip r:embed="rId3">
            <a:extLst/>
          </a:blip>
          <a:stretch>
            <a:fillRect/>
          </a:stretch>
        </p:blipFill>
        <p:spPr>
          <a:xfrm>
            <a:off x="0" y="0"/>
            <a:ext cx="24384000" cy="13716001"/>
          </a:xfrm>
          <a:prstGeom prst="rect">
            <a:avLst/>
          </a:prstGeom>
          <a:ln w="12700">
            <a:miter lim="400000"/>
          </a:ln>
        </p:spPr>
      </p:pic>
      <p:sp>
        <p:nvSpPr>
          <p:cNvPr id="172" name="Yo soy Jacob"/>
          <p:cNvSpPr txBox="1"/>
          <p:nvPr/>
        </p:nvSpPr>
        <p:spPr>
          <a:xfrm>
            <a:off x="7159358" y="10498272"/>
            <a:ext cx="12581971" cy="268618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marL="685800" indent="-228600" algn="l" defTabSz="355600">
              <a:lnSpc>
                <a:spcPct val="107916"/>
              </a:lnSpc>
              <a:spcBef>
                <a:spcPts val="800"/>
              </a:spcBef>
              <a:defRPr sz="20000">
                <a:latin typeface="Times New Roman"/>
                <a:ea typeface="Times New Roman"/>
                <a:cs typeface="Times New Roman"/>
                <a:sym typeface="Times New Roman"/>
              </a:defRPr>
            </a:lvl1pPr>
          </a:lstStyle>
          <a:p>
            <a:r>
              <a:rPr sz="16700" dirty="0" err="1"/>
              <a:t>Yo</a:t>
            </a:r>
            <a:r>
              <a:rPr sz="16700" dirty="0"/>
              <a:t> soy Jacob</a:t>
            </a:r>
          </a:p>
        </p:txBody>
      </p:sp>
      <p:pic>
        <p:nvPicPr>
          <p:cNvPr id="3" name="Imagen 2">
            <a:extLst>
              <a:ext uri="{FF2B5EF4-FFF2-40B4-BE49-F238E27FC236}">
                <a16:creationId xmlns:a16="http://schemas.microsoft.com/office/drawing/2014/main" id="{135C1DC4-6541-504F-8D95-64FCDE92EC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1208" y="0"/>
            <a:ext cx="10498272" cy="1049827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theme/theme1.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352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352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6535</TotalTime>
  <Words>1849</Words>
  <Application>Microsoft Macintosh PowerPoint</Application>
  <PresentationFormat>Personalizado</PresentationFormat>
  <Paragraphs>81</Paragraphs>
  <Slides>13</Slides>
  <Notes>9</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13</vt:i4>
      </vt:variant>
    </vt:vector>
  </HeadingPairs>
  <TitlesOfParts>
    <vt:vector size="18" baseType="lpstr">
      <vt:lpstr>Helvetica Neue</vt:lpstr>
      <vt:lpstr>Helvetica Neue Light</vt:lpstr>
      <vt:lpstr>Helvetica Neue Medium</vt:lpstr>
      <vt:lpstr>Times New Roman</vt:lpstr>
      <vt:lpstr>Black</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cp:lastModifiedBy>Oscar Rivera Mendoza</cp:lastModifiedBy>
  <cp:revision>14</cp:revision>
  <dcterms:modified xsi:type="dcterms:W3CDTF">2018-08-21T17:08:10Z</dcterms:modified>
</cp:coreProperties>
</file>